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6" r:id="rId1"/>
  </p:sldMasterIdLst>
  <p:notesMasterIdLst>
    <p:notesMasterId r:id="rId31"/>
  </p:notesMasterIdLst>
  <p:sldIdLst>
    <p:sldId id="256" r:id="rId2"/>
    <p:sldId id="257" r:id="rId3"/>
    <p:sldId id="258" r:id="rId4"/>
    <p:sldId id="278" r:id="rId5"/>
    <p:sldId id="279" r:id="rId6"/>
    <p:sldId id="310" r:id="rId7"/>
    <p:sldId id="311" r:id="rId8"/>
    <p:sldId id="320" r:id="rId9"/>
    <p:sldId id="312" r:id="rId10"/>
    <p:sldId id="317" r:id="rId11"/>
    <p:sldId id="316" r:id="rId12"/>
    <p:sldId id="318" r:id="rId13"/>
    <p:sldId id="313" r:id="rId14"/>
    <p:sldId id="319" r:id="rId15"/>
    <p:sldId id="315" r:id="rId16"/>
    <p:sldId id="321" r:id="rId17"/>
    <p:sldId id="302" r:id="rId18"/>
    <p:sldId id="322" r:id="rId19"/>
    <p:sldId id="323" r:id="rId20"/>
    <p:sldId id="324" r:id="rId21"/>
    <p:sldId id="325" r:id="rId22"/>
    <p:sldId id="327" r:id="rId23"/>
    <p:sldId id="326" r:id="rId24"/>
    <p:sldId id="328" r:id="rId25"/>
    <p:sldId id="329" r:id="rId26"/>
    <p:sldId id="331" r:id="rId27"/>
    <p:sldId id="330" r:id="rId28"/>
    <p:sldId id="309" r:id="rId29"/>
    <p:sldId id="299" r:id="rId3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5"/>
    <p:restoredTop sz="94586"/>
  </p:normalViewPr>
  <p:slideViewPr>
    <p:cSldViewPr snapToGrid="0" snapToObjects="1">
      <p:cViewPr varScale="1">
        <p:scale>
          <a:sx n="61" d="100"/>
          <a:sy n="61" d="100"/>
        </p:scale>
        <p:origin x="11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39709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39709a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31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93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3273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4" userDrawn="1">
  <p:cSld name="OBJECT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BED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7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9" name="Google Shape;84;p14">
            <a:extLst>
              <a:ext uri="{FF2B5EF4-FFF2-40B4-BE49-F238E27FC236}">
                <a16:creationId xmlns:a16="http://schemas.microsoft.com/office/drawing/2014/main" id="{66000D04-C10D-E74D-BD69-F15BCBCB23CB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0" name="Google Shape;87;p14">
            <a:extLst>
              <a:ext uri="{FF2B5EF4-FFF2-40B4-BE49-F238E27FC236}">
                <a16:creationId xmlns:a16="http://schemas.microsoft.com/office/drawing/2014/main" id="{CFC8E6A0-23C5-B947-94E4-E744F76CED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  <p:sp>
        <p:nvSpPr>
          <p:cNvPr id="11" name="Google Shape;7;p1">
            <a:extLst>
              <a:ext uri="{FF2B5EF4-FFF2-40B4-BE49-F238E27FC236}">
                <a16:creationId xmlns:a16="http://schemas.microsoft.com/office/drawing/2014/main" id="{7597FF83-28B2-D447-8C51-BAB390C7D7B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Encabezado de sección 11">
    <p:bg>
      <p:bgPr>
        <a:solidFill>
          <a:srgbClr val="6C7A8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314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9" r:id="rId3"/>
    <p:sldLayoutId id="2147483661" r:id="rId4"/>
    <p:sldLayoutId id="2147483663" r:id="rId5"/>
    <p:sldLayoutId id="2147483678" r:id="rId6"/>
    <p:sldLayoutId id="2147483677" r:id="rId7"/>
    <p:sldLayoutId id="2147483680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s://www.aprenderaprogramar.com/" TargetMode="Externa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7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29.png"/><Relationship Id="rId14" Type="http://schemas.openxmlformats.org/officeDocument/2006/relationships/image" Target="../media/image4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ArrayList.html" TargetMode="External"/><Relationship Id="rId7" Type="http://schemas.openxmlformats.org/officeDocument/2006/relationships/image" Target="../media/image47.svg"/><Relationship Id="rId2" Type="http://schemas.openxmlformats.org/officeDocument/2006/relationships/hyperlink" Target="https://docs.oracle.com/javase/8/docs/api/java/util/List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45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oracle.com/javase/8/docs/api/java/util/Collection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3600" dirty="0"/>
              <a:t>Experiencia de Aprendizaje 3: Almacenamiento temporal a través de Colecciones</a:t>
            </a:r>
            <a:endParaRPr sz="36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PGY2121-Desarrollo de Software y Escritorio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colecciones se organizan de la siguiente forma: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	</a:t>
            </a: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901E70-3EF1-984C-B480-A59C603D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2495" y="1684701"/>
            <a:ext cx="5408024" cy="3658866"/>
          </a:xfrm>
          <a:custGeom>
            <a:avLst/>
            <a:gdLst>
              <a:gd name="connsiteX0" fmla="*/ 0 w 5408024"/>
              <a:gd name="connsiteY0" fmla="*/ 0 h 3658866"/>
              <a:gd name="connsiteX1" fmla="*/ 486722 w 5408024"/>
              <a:gd name="connsiteY1" fmla="*/ 0 h 3658866"/>
              <a:gd name="connsiteX2" fmla="*/ 1081605 w 5408024"/>
              <a:gd name="connsiteY2" fmla="*/ 0 h 3658866"/>
              <a:gd name="connsiteX3" fmla="*/ 1514247 w 5408024"/>
              <a:gd name="connsiteY3" fmla="*/ 0 h 3658866"/>
              <a:gd name="connsiteX4" fmla="*/ 2055049 w 5408024"/>
              <a:gd name="connsiteY4" fmla="*/ 0 h 3658866"/>
              <a:gd name="connsiteX5" fmla="*/ 2649932 w 5408024"/>
              <a:gd name="connsiteY5" fmla="*/ 0 h 3658866"/>
              <a:gd name="connsiteX6" fmla="*/ 3028493 w 5408024"/>
              <a:gd name="connsiteY6" fmla="*/ 0 h 3658866"/>
              <a:gd name="connsiteX7" fmla="*/ 3407055 w 5408024"/>
              <a:gd name="connsiteY7" fmla="*/ 0 h 3658866"/>
              <a:gd name="connsiteX8" fmla="*/ 4056018 w 5408024"/>
              <a:gd name="connsiteY8" fmla="*/ 0 h 3658866"/>
              <a:gd name="connsiteX9" fmla="*/ 4596820 w 5408024"/>
              <a:gd name="connsiteY9" fmla="*/ 0 h 3658866"/>
              <a:gd name="connsiteX10" fmla="*/ 5408024 w 5408024"/>
              <a:gd name="connsiteY10" fmla="*/ 0 h 3658866"/>
              <a:gd name="connsiteX11" fmla="*/ 5408024 w 5408024"/>
              <a:gd name="connsiteY11" fmla="*/ 522695 h 3658866"/>
              <a:gd name="connsiteX12" fmla="*/ 5408024 w 5408024"/>
              <a:gd name="connsiteY12" fmla="*/ 1081979 h 3658866"/>
              <a:gd name="connsiteX13" fmla="*/ 5408024 w 5408024"/>
              <a:gd name="connsiteY13" fmla="*/ 1531497 h 3658866"/>
              <a:gd name="connsiteX14" fmla="*/ 5408024 w 5408024"/>
              <a:gd name="connsiteY14" fmla="*/ 2054192 h 3658866"/>
              <a:gd name="connsiteX15" fmla="*/ 5408024 w 5408024"/>
              <a:gd name="connsiteY15" fmla="*/ 2467121 h 3658866"/>
              <a:gd name="connsiteX16" fmla="*/ 5408024 w 5408024"/>
              <a:gd name="connsiteY16" fmla="*/ 3062994 h 3658866"/>
              <a:gd name="connsiteX17" fmla="*/ 5408024 w 5408024"/>
              <a:gd name="connsiteY17" fmla="*/ 3658866 h 3658866"/>
              <a:gd name="connsiteX18" fmla="*/ 4759061 w 5408024"/>
              <a:gd name="connsiteY18" fmla="*/ 3658866 h 3658866"/>
              <a:gd name="connsiteX19" fmla="*/ 4164178 w 5408024"/>
              <a:gd name="connsiteY19" fmla="*/ 3658866 h 3658866"/>
              <a:gd name="connsiteX20" fmla="*/ 3731537 w 5408024"/>
              <a:gd name="connsiteY20" fmla="*/ 3658866 h 3658866"/>
              <a:gd name="connsiteX21" fmla="*/ 3082574 w 5408024"/>
              <a:gd name="connsiteY21" fmla="*/ 3658866 h 3658866"/>
              <a:gd name="connsiteX22" fmla="*/ 2541771 w 5408024"/>
              <a:gd name="connsiteY22" fmla="*/ 3658866 h 3658866"/>
              <a:gd name="connsiteX23" fmla="*/ 2163210 w 5408024"/>
              <a:gd name="connsiteY23" fmla="*/ 3658866 h 3658866"/>
              <a:gd name="connsiteX24" fmla="*/ 1622407 w 5408024"/>
              <a:gd name="connsiteY24" fmla="*/ 3658866 h 3658866"/>
              <a:gd name="connsiteX25" fmla="*/ 1135685 w 5408024"/>
              <a:gd name="connsiteY25" fmla="*/ 3658866 h 3658866"/>
              <a:gd name="connsiteX26" fmla="*/ 648963 w 5408024"/>
              <a:gd name="connsiteY26" fmla="*/ 3658866 h 3658866"/>
              <a:gd name="connsiteX27" fmla="*/ 0 w 5408024"/>
              <a:gd name="connsiteY27" fmla="*/ 3658866 h 3658866"/>
              <a:gd name="connsiteX28" fmla="*/ 0 w 5408024"/>
              <a:gd name="connsiteY28" fmla="*/ 3172760 h 3658866"/>
              <a:gd name="connsiteX29" fmla="*/ 0 w 5408024"/>
              <a:gd name="connsiteY29" fmla="*/ 2613476 h 3658866"/>
              <a:gd name="connsiteX30" fmla="*/ 0 w 5408024"/>
              <a:gd name="connsiteY30" fmla="*/ 2127369 h 3658866"/>
              <a:gd name="connsiteX31" fmla="*/ 0 w 5408024"/>
              <a:gd name="connsiteY31" fmla="*/ 1714440 h 3658866"/>
              <a:gd name="connsiteX32" fmla="*/ 0 w 5408024"/>
              <a:gd name="connsiteY32" fmla="*/ 1228334 h 3658866"/>
              <a:gd name="connsiteX33" fmla="*/ 0 w 5408024"/>
              <a:gd name="connsiteY33" fmla="*/ 669050 h 3658866"/>
              <a:gd name="connsiteX34" fmla="*/ 0 w 5408024"/>
              <a:gd name="connsiteY34" fmla="*/ 0 h 365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08024" h="3658866" fill="none" extrusionOk="0">
                <a:moveTo>
                  <a:pt x="0" y="0"/>
                </a:moveTo>
                <a:cubicBezTo>
                  <a:pt x="106534" y="-22935"/>
                  <a:pt x="289397" y="29910"/>
                  <a:pt x="486722" y="0"/>
                </a:cubicBezTo>
                <a:cubicBezTo>
                  <a:pt x="684047" y="-29910"/>
                  <a:pt x="837015" y="43421"/>
                  <a:pt x="1081605" y="0"/>
                </a:cubicBezTo>
                <a:cubicBezTo>
                  <a:pt x="1326195" y="-43421"/>
                  <a:pt x="1333208" y="33317"/>
                  <a:pt x="1514247" y="0"/>
                </a:cubicBezTo>
                <a:cubicBezTo>
                  <a:pt x="1695286" y="-33317"/>
                  <a:pt x="1891229" y="37995"/>
                  <a:pt x="2055049" y="0"/>
                </a:cubicBezTo>
                <a:cubicBezTo>
                  <a:pt x="2218869" y="-37995"/>
                  <a:pt x="2421835" y="34803"/>
                  <a:pt x="2649932" y="0"/>
                </a:cubicBezTo>
                <a:cubicBezTo>
                  <a:pt x="2878029" y="-34803"/>
                  <a:pt x="2857392" y="157"/>
                  <a:pt x="3028493" y="0"/>
                </a:cubicBezTo>
                <a:cubicBezTo>
                  <a:pt x="3199594" y="-157"/>
                  <a:pt x="3248580" y="10189"/>
                  <a:pt x="3407055" y="0"/>
                </a:cubicBezTo>
                <a:cubicBezTo>
                  <a:pt x="3565530" y="-10189"/>
                  <a:pt x="3876207" y="7434"/>
                  <a:pt x="4056018" y="0"/>
                </a:cubicBezTo>
                <a:cubicBezTo>
                  <a:pt x="4235829" y="-7434"/>
                  <a:pt x="4333186" y="17522"/>
                  <a:pt x="4596820" y="0"/>
                </a:cubicBezTo>
                <a:cubicBezTo>
                  <a:pt x="4860454" y="-17522"/>
                  <a:pt x="5079573" y="46623"/>
                  <a:pt x="5408024" y="0"/>
                </a:cubicBezTo>
                <a:cubicBezTo>
                  <a:pt x="5417624" y="187453"/>
                  <a:pt x="5365785" y="393309"/>
                  <a:pt x="5408024" y="522695"/>
                </a:cubicBezTo>
                <a:cubicBezTo>
                  <a:pt x="5450263" y="652081"/>
                  <a:pt x="5407376" y="869615"/>
                  <a:pt x="5408024" y="1081979"/>
                </a:cubicBezTo>
                <a:cubicBezTo>
                  <a:pt x="5408672" y="1294343"/>
                  <a:pt x="5358670" y="1344728"/>
                  <a:pt x="5408024" y="1531497"/>
                </a:cubicBezTo>
                <a:cubicBezTo>
                  <a:pt x="5457378" y="1718266"/>
                  <a:pt x="5375818" y="1840346"/>
                  <a:pt x="5408024" y="2054192"/>
                </a:cubicBezTo>
                <a:cubicBezTo>
                  <a:pt x="5440230" y="2268038"/>
                  <a:pt x="5366770" y="2377058"/>
                  <a:pt x="5408024" y="2467121"/>
                </a:cubicBezTo>
                <a:cubicBezTo>
                  <a:pt x="5449278" y="2557184"/>
                  <a:pt x="5358620" y="2936864"/>
                  <a:pt x="5408024" y="3062994"/>
                </a:cubicBezTo>
                <a:cubicBezTo>
                  <a:pt x="5457428" y="3189124"/>
                  <a:pt x="5373603" y="3370582"/>
                  <a:pt x="5408024" y="3658866"/>
                </a:cubicBezTo>
                <a:cubicBezTo>
                  <a:pt x="5188726" y="3694995"/>
                  <a:pt x="5034496" y="3581363"/>
                  <a:pt x="4759061" y="3658866"/>
                </a:cubicBezTo>
                <a:cubicBezTo>
                  <a:pt x="4483626" y="3736369"/>
                  <a:pt x="4344053" y="3597889"/>
                  <a:pt x="4164178" y="3658866"/>
                </a:cubicBezTo>
                <a:cubicBezTo>
                  <a:pt x="3984303" y="3719843"/>
                  <a:pt x="3902074" y="3634552"/>
                  <a:pt x="3731537" y="3658866"/>
                </a:cubicBezTo>
                <a:cubicBezTo>
                  <a:pt x="3561000" y="3683180"/>
                  <a:pt x="3293882" y="3652934"/>
                  <a:pt x="3082574" y="3658866"/>
                </a:cubicBezTo>
                <a:cubicBezTo>
                  <a:pt x="2871266" y="3664798"/>
                  <a:pt x="2685666" y="3635457"/>
                  <a:pt x="2541771" y="3658866"/>
                </a:cubicBezTo>
                <a:cubicBezTo>
                  <a:pt x="2397876" y="3682275"/>
                  <a:pt x="2299868" y="3636162"/>
                  <a:pt x="2163210" y="3658866"/>
                </a:cubicBezTo>
                <a:cubicBezTo>
                  <a:pt x="2026552" y="3681570"/>
                  <a:pt x="1836684" y="3598930"/>
                  <a:pt x="1622407" y="3658866"/>
                </a:cubicBezTo>
                <a:cubicBezTo>
                  <a:pt x="1408130" y="3718802"/>
                  <a:pt x="1329641" y="3619894"/>
                  <a:pt x="1135685" y="3658866"/>
                </a:cubicBezTo>
                <a:cubicBezTo>
                  <a:pt x="941729" y="3697838"/>
                  <a:pt x="870987" y="3611595"/>
                  <a:pt x="648963" y="3658866"/>
                </a:cubicBezTo>
                <a:cubicBezTo>
                  <a:pt x="426939" y="3706137"/>
                  <a:pt x="133333" y="3592025"/>
                  <a:pt x="0" y="3658866"/>
                </a:cubicBezTo>
                <a:cubicBezTo>
                  <a:pt x="-17669" y="3468752"/>
                  <a:pt x="20910" y="3288980"/>
                  <a:pt x="0" y="3172760"/>
                </a:cubicBezTo>
                <a:cubicBezTo>
                  <a:pt x="-20910" y="3056540"/>
                  <a:pt x="4813" y="2758654"/>
                  <a:pt x="0" y="2613476"/>
                </a:cubicBezTo>
                <a:cubicBezTo>
                  <a:pt x="-4813" y="2468298"/>
                  <a:pt x="31227" y="2242494"/>
                  <a:pt x="0" y="2127369"/>
                </a:cubicBezTo>
                <a:cubicBezTo>
                  <a:pt x="-31227" y="2012244"/>
                  <a:pt x="35059" y="1919254"/>
                  <a:pt x="0" y="1714440"/>
                </a:cubicBezTo>
                <a:cubicBezTo>
                  <a:pt x="-35059" y="1509626"/>
                  <a:pt x="55904" y="1413980"/>
                  <a:pt x="0" y="1228334"/>
                </a:cubicBezTo>
                <a:cubicBezTo>
                  <a:pt x="-55904" y="1042688"/>
                  <a:pt x="23756" y="823209"/>
                  <a:pt x="0" y="669050"/>
                </a:cubicBezTo>
                <a:cubicBezTo>
                  <a:pt x="-23756" y="514891"/>
                  <a:pt x="3362" y="242442"/>
                  <a:pt x="0" y="0"/>
                </a:cubicBezTo>
                <a:close/>
              </a:path>
              <a:path w="5408024" h="3658866" stroke="0" extrusionOk="0">
                <a:moveTo>
                  <a:pt x="0" y="0"/>
                </a:moveTo>
                <a:cubicBezTo>
                  <a:pt x="125597" y="-45344"/>
                  <a:pt x="276312" y="26325"/>
                  <a:pt x="486722" y="0"/>
                </a:cubicBezTo>
                <a:cubicBezTo>
                  <a:pt x="697132" y="-26325"/>
                  <a:pt x="693940" y="26285"/>
                  <a:pt x="865284" y="0"/>
                </a:cubicBezTo>
                <a:cubicBezTo>
                  <a:pt x="1036628" y="-26285"/>
                  <a:pt x="1253172" y="53258"/>
                  <a:pt x="1514247" y="0"/>
                </a:cubicBezTo>
                <a:cubicBezTo>
                  <a:pt x="1775322" y="-53258"/>
                  <a:pt x="1795566" y="1398"/>
                  <a:pt x="2000969" y="0"/>
                </a:cubicBezTo>
                <a:cubicBezTo>
                  <a:pt x="2206372" y="-1398"/>
                  <a:pt x="2374756" y="15703"/>
                  <a:pt x="2487691" y="0"/>
                </a:cubicBezTo>
                <a:cubicBezTo>
                  <a:pt x="2600626" y="-15703"/>
                  <a:pt x="2950511" y="57139"/>
                  <a:pt x="3136654" y="0"/>
                </a:cubicBezTo>
                <a:cubicBezTo>
                  <a:pt x="3322797" y="-57139"/>
                  <a:pt x="3402498" y="51524"/>
                  <a:pt x="3569296" y="0"/>
                </a:cubicBezTo>
                <a:cubicBezTo>
                  <a:pt x="3736094" y="-51524"/>
                  <a:pt x="3973782" y="53713"/>
                  <a:pt x="4218259" y="0"/>
                </a:cubicBezTo>
                <a:cubicBezTo>
                  <a:pt x="4462736" y="-53713"/>
                  <a:pt x="4568631" y="17793"/>
                  <a:pt x="4867222" y="0"/>
                </a:cubicBezTo>
                <a:cubicBezTo>
                  <a:pt x="5165813" y="-17793"/>
                  <a:pt x="5173203" y="52687"/>
                  <a:pt x="5408024" y="0"/>
                </a:cubicBezTo>
                <a:cubicBezTo>
                  <a:pt x="5472285" y="204703"/>
                  <a:pt x="5351950" y="358456"/>
                  <a:pt x="5408024" y="595872"/>
                </a:cubicBezTo>
                <a:cubicBezTo>
                  <a:pt x="5464098" y="833288"/>
                  <a:pt x="5397540" y="916180"/>
                  <a:pt x="5408024" y="1155156"/>
                </a:cubicBezTo>
                <a:cubicBezTo>
                  <a:pt x="5418508" y="1394132"/>
                  <a:pt x="5381617" y="1379043"/>
                  <a:pt x="5408024" y="1568085"/>
                </a:cubicBezTo>
                <a:cubicBezTo>
                  <a:pt x="5434431" y="1757127"/>
                  <a:pt x="5407230" y="1865051"/>
                  <a:pt x="5408024" y="2090781"/>
                </a:cubicBezTo>
                <a:cubicBezTo>
                  <a:pt x="5408818" y="2316511"/>
                  <a:pt x="5355457" y="2411528"/>
                  <a:pt x="5408024" y="2613476"/>
                </a:cubicBezTo>
                <a:cubicBezTo>
                  <a:pt x="5460591" y="2815424"/>
                  <a:pt x="5368767" y="2990979"/>
                  <a:pt x="5408024" y="3136171"/>
                </a:cubicBezTo>
                <a:cubicBezTo>
                  <a:pt x="5447281" y="3281363"/>
                  <a:pt x="5369602" y="3461151"/>
                  <a:pt x="5408024" y="3658866"/>
                </a:cubicBezTo>
                <a:cubicBezTo>
                  <a:pt x="5237535" y="3676342"/>
                  <a:pt x="5082841" y="3648782"/>
                  <a:pt x="4813141" y="3658866"/>
                </a:cubicBezTo>
                <a:cubicBezTo>
                  <a:pt x="4543441" y="3668950"/>
                  <a:pt x="4610640" y="3642994"/>
                  <a:pt x="4434580" y="3658866"/>
                </a:cubicBezTo>
                <a:cubicBezTo>
                  <a:pt x="4258520" y="3674738"/>
                  <a:pt x="4107522" y="3652308"/>
                  <a:pt x="4001938" y="3658866"/>
                </a:cubicBezTo>
                <a:cubicBezTo>
                  <a:pt x="3896354" y="3665424"/>
                  <a:pt x="3603882" y="3604815"/>
                  <a:pt x="3352975" y="3658866"/>
                </a:cubicBezTo>
                <a:cubicBezTo>
                  <a:pt x="3102068" y="3712917"/>
                  <a:pt x="3078940" y="3638547"/>
                  <a:pt x="2812172" y="3658866"/>
                </a:cubicBezTo>
                <a:cubicBezTo>
                  <a:pt x="2545404" y="3679185"/>
                  <a:pt x="2574154" y="3652272"/>
                  <a:pt x="2379531" y="3658866"/>
                </a:cubicBezTo>
                <a:cubicBezTo>
                  <a:pt x="2184908" y="3665460"/>
                  <a:pt x="1982445" y="3616754"/>
                  <a:pt x="1838728" y="3658866"/>
                </a:cubicBezTo>
                <a:cubicBezTo>
                  <a:pt x="1695011" y="3700978"/>
                  <a:pt x="1625374" y="3649732"/>
                  <a:pt x="1460166" y="3658866"/>
                </a:cubicBezTo>
                <a:cubicBezTo>
                  <a:pt x="1294958" y="3668000"/>
                  <a:pt x="1248246" y="3645631"/>
                  <a:pt x="1081605" y="3658866"/>
                </a:cubicBezTo>
                <a:cubicBezTo>
                  <a:pt x="914964" y="3672101"/>
                  <a:pt x="753232" y="3624907"/>
                  <a:pt x="540802" y="3658866"/>
                </a:cubicBezTo>
                <a:cubicBezTo>
                  <a:pt x="328372" y="3692825"/>
                  <a:pt x="177074" y="3626915"/>
                  <a:pt x="0" y="3658866"/>
                </a:cubicBezTo>
                <a:cubicBezTo>
                  <a:pt x="-48830" y="3394236"/>
                  <a:pt x="16894" y="3281315"/>
                  <a:pt x="0" y="3099582"/>
                </a:cubicBezTo>
                <a:cubicBezTo>
                  <a:pt x="-16894" y="2917849"/>
                  <a:pt x="32826" y="2751206"/>
                  <a:pt x="0" y="2613476"/>
                </a:cubicBezTo>
                <a:cubicBezTo>
                  <a:pt x="-32826" y="2475746"/>
                  <a:pt x="38413" y="2368559"/>
                  <a:pt x="0" y="2200547"/>
                </a:cubicBezTo>
                <a:cubicBezTo>
                  <a:pt x="-38413" y="2032535"/>
                  <a:pt x="32356" y="1836652"/>
                  <a:pt x="0" y="1641263"/>
                </a:cubicBezTo>
                <a:cubicBezTo>
                  <a:pt x="-32356" y="1445874"/>
                  <a:pt x="8914" y="1351289"/>
                  <a:pt x="0" y="1191745"/>
                </a:cubicBezTo>
                <a:cubicBezTo>
                  <a:pt x="-8914" y="1032201"/>
                  <a:pt x="23126" y="815046"/>
                  <a:pt x="0" y="632461"/>
                </a:cubicBezTo>
                <a:cubicBezTo>
                  <a:pt x="-23126" y="449876"/>
                  <a:pt x="61538" y="161031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F390A7E-19B7-C641-8E80-69384947D25B}"/>
              </a:ext>
            </a:extLst>
          </p:cNvPr>
          <p:cNvSpPr/>
          <p:nvPr/>
        </p:nvSpPr>
        <p:spPr>
          <a:xfrm>
            <a:off x="7280723" y="3429000"/>
            <a:ext cx="537883" cy="30928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59B5D6F-542D-2340-8328-2F6AA84527D2}"/>
              </a:ext>
            </a:extLst>
          </p:cNvPr>
          <p:cNvSpPr/>
          <p:nvPr/>
        </p:nvSpPr>
        <p:spPr>
          <a:xfrm>
            <a:off x="7280722" y="3886790"/>
            <a:ext cx="537883" cy="30928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11DEEC-39C1-A046-80F6-C706A2BCC917}"/>
              </a:ext>
            </a:extLst>
          </p:cNvPr>
          <p:cNvSpPr txBox="1"/>
          <p:nvPr/>
        </p:nvSpPr>
        <p:spPr>
          <a:xfrm>
            <a:off x="7892564" y="3429000"/>
            <a:ext cx="157330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1600" dirty="0">
                <a:latin typeface="Century Gothic" panose="020B0502020202020204" pitchFamily="34" charset="0"/>
              </a:rPr>
              <a:t>Interfaz</a:t>
            </a:r>
          </a:p>
          <a:p>
            <a:pPr algn="l"/>
            <a:endParaRPr lang="es-ES_tradnl" sz="1600" dirty="0">
              <a:latin typeface="Century Gothic" panose="020B0502020202020204" pitchFamily="34" charset="0"/>
            </a:endParaRPr>
          </a:p>
          <a:p>
            <a:pPr algn="l"/>
            <a:r>
              <a:rPr lang="es-ES_tradnl" sz="1600" dirty="0">
                <a:latin typeface="Century Gothic" panose="020B0502020202020204" pitchFamily="34" charset="0"/>
              </a:rPr>
              <a:t>Clase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98366EA-4CB6-EB45-8465-BD0B58E5F7F8}"/>
              </a:ext>
            </a:extLst>
          </p:cNvPr>
          <p:cNvSpPr/>
          <p:nvPr/>
        </p:nvSpPr>
        <p:spPr>
          <a:xfrm>
            <a:off x="2727585" y="5457157"/>
            <a:ext cx="3688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Franklin Gothic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https://www.aprenderaprogramar.com/</a:t>
            </a:r>
            <a:endParaRPr lang="es-ES_tradnl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  <a:sym typeface="Franklin Gothic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F0C52B6-B02B-9746-8F06-BAA19BE1D6F5}"/>
              </a:ext>
            </a:extLst>
          </p:cNvPr>
          <p:cNvSpPr/>
          <p:nvPr/>
        </p:nvSpPr>
        <p:spPr>
          <a:xfrm>
            <a:off x="1720071" y="6118794"/>
            <a:ext cx="5575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 invitamos a investigar las características y diferencias de las colecciones.</a:t>
            </a:r>
            <a:endParaRPr lang="es-ES_tradnl" dirty="0"/>
          </a:p>
        </p:txBody>
      </p:sp>
      <p:pic>
        <p:nvPicPr>
          <p:cNvPr id="15" name="Gráfico 14" descr="Bombilla y equipo">
            <a:extLst>
              <a:ext uri="{FF2B5EF4-FFF2-40B4-BE49-F238E27FC236}">
                <a16:creationId xmlns:a16="http://schemas.microsoft.com/office/drawing/2014/main" id="{74930775-33FC-A647-91D6-A8884DEF7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05671" y="5554340"/>
            <a:ext cx="914400" cy="914400"/>
          </a:xfrm>
          <a:prstGeom prst="rect">
            <a:avLst/>
          </a:prstGeom>
        </p:spPr>
      </p:pic>
      <p:sp>
        <p:nvSpPr>
          <p:cNvPr id="18" name="Título 2">
            <a:extLst>
              <a:ext uri="{FF2B5EF4-FFF2-40B4-BE49-F238E27FC236}">
                <a16:creationId xmlns:a16="http://schemas.microsoft.com/office/drawing/2014/main" id="{287155E1-E556-C94A-928B-0A5A7A306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</p:spPr>
        <p:txBody>
          <a:bodyPr/>
          <a:lstStyle/>
          <a:p>
            <a:r>
              <a:rPr lang="es-ES_tradnl" dirty="0"/>
              <a:t>Tipos de Colecciones</a:t>
            </a:r>
          </a:p>
        </p:txBody>
      </p:sp>
    </p:spTree>
    <p:extLst>
      <p:ext uri="{BB962C8B-B14F-4D97-AF65-F5344CB8AC3E}">
        <p14:creationId xmlns:p14="http://schemas.microsoft.com/office/powerpoint/2010/main" val="1946647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639401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 enfocaremos en la interfaz List, para la cual se utilizará la implementación con ArrayList. Estos, son similares a los arreglos, sólo que proporcionan una funcionalidad mejorada, el ajuste de tamaño dinámico, que permite alojar una cantidad mayor o menor de elementos.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Ejemplo: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ArrayList&lt;T&gt;, donde T, es el tipo del objeto.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s-CL" dirty="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ArrayList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&lt;String&gt; </a:t>
            </a:r>
            <a:r>
              <a:rPr lang="es-CL" dirty="0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lista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es-CL" sz="1600" b="1" dirty="0">
              <a:solidFill>
                <a:srgbClr val="0070C0"/>
              </a:solidFill>
              <a:latin typeface="Century Gothic" panose="020B0502020202020204" pitchFamily="34" charset="0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 </a:t>
            </a:r>
            <a:r>
              <a:rPr lang="es-CL" dirty="0">
                <a:solidFill>
                  <a:schemeClr val="accent4">
                    <a:lumMod val="75000"/>
                  </a:schemeClr>
                </a:solidFill>
                <a:latin typeface="Calibri"/>
                <a:cs typeface="Calibri"/>
                <a:sym typeface="Calibri"/>
              </a:rPr>
              <a:t>lista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como una colección del tipo </a:t>
            </a:r>
            <a:r>
              <a:rPr lang="es-CL" dirty="0">
                <a:solidFill>
                  <a:srgbClr val="7030A0"/>
                </a:solidFill>
                <a:latin typeface="Calibri"/>
                <a:cs typeface="Calibri"/>
                <a:sym typeface="Calibri"/>
              </a:rPr>
              <a:t>ArrayList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sólo puede almacenar objetos del tipo String. Esta colección es de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genérica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ya que tiene un tipo de dato definido: String.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ArrayList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F3D52F6-06B6-7442-B82D-25F508F5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88" y="3959972"/>
            <a:ext cx="4826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5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colección ArrayList se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(1) y se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(2).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es-CL" sz="18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1 	List&lt;String&gt; lista;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entury Gothic" panose="020B0502020202020204" pitchFamily="34" charset="0"/>
                <a:ea typeface="Calibri"/>
                <a:cs typeface="Calibri"/>
                <a:sym typeface="Calibri"/>
              </a:rPr>
              <a:t>		2 	lista = new ArrayList&lt;String&gt;();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Pertenece al paquete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java.util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por lo que para utilizarla se debe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importar.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ArrayList</a:t>
            </a:r>
          </a:p>
        </p:txBody>
      </p:sp>
      <p:sp>
        <p:nvSpPr>
          <p:cNvPr id="6" name="Flecha a la derecha con muesca 5">
            <a:extLst>
              <a:ext uri="{FF2B5EF4-FFF2-40B4-BE49-F238E27FC236}">
                <a16:creationId xmlns:a16="http://schemas.microsoft.com/office/drawing/2014/main" id="{D63FCA5B-0754-EB4F-A701-352CDB015E12}"/>
              </a:ext>
            </a:extLst>
          </p:cNvPr>
          <p:cNvSpPr/>
          <p:nvPr/>
        </p:nvSpPr>
        <p:spPr>
          <a:xfrm>
            <a:off x="1842248" y="3563470"/>
            <a:ext cx="564777" cy="295836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Flecha a la derecha con muesca 6">
            <a:extLst>
              <a:ext uri="{FF2B5EF4-FFF2-40B4-BE49-F238E27FC236}">
                <a16:creationId xmlns:a16="http://schemas.microsoft.com/office/drawing/2014/main" id="{248F6103-B052-2C4D-9836-24AB339BA494}"/>
              </a:ext>
            </a:extLst>
          </p:cNvPr>
          <p:cNvSpPr/>
          <p:nvPr/>
        </p:nvSpPr>
        <p:spPr>
          <a:xfrm>
            <a:off x="5774314" y="4673062"/>
            <a:ext cx="564777" cy="295836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18FFFE-8706-184C-832A-12033CD0EB1D}"/>
              </a:ext>
            </a:extLst>
          </p:cNvPr>
          <p:cNvSpPr txBox="1"/>
          <p:nvPr/>
        </p:nvSpPr>
        <p:spPr>
          <a:xfrm>
            <a:off x="6392876" y="4491318"/>
            <a:ext cx="2697335" cy="860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_tradnl" sz="1800" dirty="0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Franklin Gothic"/>
              </a:rPr>
              <a:t>Otra opción:</a:t>
            </a:r>
          </a:p>
          <a:p>
            <a:pPr algn="l"/>
            <a:r>
              <a:rPr lang="es-ES_tradnl" sz="1800" dirty="0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Franklin Gothic"/>
              </a:rPr>
              <a:t>1 y 2 en una sola línea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66294F-9B13-A54F-80D4-F86E6CC63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745" y="3564102"/>
            <a:ext cx="3294703" cy="2771383"/>
          </a:xfrm>
          <a:prstGeom prst="rect">
            <a:avLst/>
          </a:prstGeom>
          <a:ln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786255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Los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tipos genéricos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permiten forzar la seguridad de los tipos de datos, en tiempo de compilación.</a:t>
            </a:r>
            <a:endParaRPr lang="es-CL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Usando tipo genérico: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genéricos y no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F6D253-E12C-6644-8D4A-B9366CC028F5}"/>
              </a:ext>
            </a:extLst>
          </p:cNvPr>
          <p:cNvSpPr/>
          <p:nvPr/>
        </p:nvSpPr>
        <p:spPr>
          <a:xfrm>
            <a:off x="2178423" y="5874588"/>
            <a:ext cx="4572000" cy="584775"/>
          </a:xfrm>
          <a:custGeom>
            <a:avLst/>
            <a:gdLst>
              <a:gd name="connsiteX0" fmla="*/ 0 w 4572000"/>
              <a:gd name="connsiteY0" fmla="*/ 0 h 584775"/>
              <a:gd name="connsiteX1" fmla="*/ 480060 w 4572000"/>
              <a:gd name="connsiteY1" fmla="*/ 0 h 584775"/>
              <a:gd name="connsiteX2" fmla="*/ 1097280 w 4572000"/>
              <a:gd name="connsiteY2" fmla="*/ 0 h 584775"/>
              <a:gd name="connsiteX3" fmla="*/ 1623060 w 4572000"/>
              <a:gd name="connsiteY3" fmla="*/ 0 h 584775"/>
              <a:gd name="connsiteX4" fmla="*/ 2103120 w 4572000"/>
              <a:gd name="connsiteY4" fmla="*/ 0 h 584775"/>
              <a:gd name="connsiteX5" fmla="*/ 2720340 w 4572000"/>
              <a:gd name="connsiteY5" fmla="*/ 0 h 584775"/>
              <a:gd name="connsiteX6" fmla="*/ 3291840 w 4572000"/>
              <a:gd name="connsiteY6" fmla="*/ 0 h 584775"/>
              <a:gd name="connsiteX7" fmla="*/ 3863340 w 4572000"/>
              <a:gd name="connsiteY7" fmla="*/ 0 h 584775"/>
              <a:gd name="connsiteX8" fmla="*/ 4572000 w 4572000"/>
              <a:gd name="connsiteY8" fmla="*/ 0 h 584775"/>
              <a:gd name="connsiteX9" fmla="*/ 4572000 w 4572000"/>
              <a:gd name="connsiteY9" fmla="*/ 584775 h 584775"/>
              <a:gd name="connsiteX10" fmla="*/ 4091940 w 4572000"/>
              <a:gd name="connsiteY10" fmla="*/ 584775 h 584775"/>
              <a:gd name="connsiteX11" fmla="*/ 3657600 w 4572000"/>
              <a:gd name="connsiteY11" fmla="*/ 584775 h 584775"/>
              <a:gd name="connsiteX12" fmla="*/ 3040380 w 4572000"/>
              <a:gd name="connsiteY12" fmla="*/ 584775 h 584775"/>
              <a:gd name="connsiteX13" fmla="*/ 2560320 w 4572000"/>
              <a:gd name="connsiteY13" fmla="*/ 584775 h 584775"/>
              <a:gd name="connsiteX14" fmla="*/ 1943100 w 4572000"/>
              <a:gd name="connsiteY14" fmla="*/ 584775 h 584775"/>
              <a:gd name="connsiteX15" fmla="*/ 1280160 w 4572000"/>
              <a:gd name="connsiteY15" fmla="*/ 584775 h 584775"/>
              <a:gd name="connsiteX16" fmla="*/ 754380 w 4572000"/>
              <a:gd name="connsiteY16" fmla="*/ 584775 h 584775"/>
              <a:gd name="connsiteX17" fmla="*/ 0 w 4572000"/>
              <a:gd name="connsiteY17" fmla="*/ 584775 h 584775"/>
              <a:gd name="connsiteX18" fmla="*/ 0 w 4572000"/>
              <a:gd name="connsiteY18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72000" h="584775" fill="none" extrusionOk="0">
                <a:moveTo>
                  <a:pt x="0" y="0"/>
                </a:moveTo>
                <a:cubicBezTo>
                  <a:pt x="147582" y="-19907"/>
                  <a:pt x="287594" y="34443"/>
                  <a:pt x="480060" y="0"/>
                </a:cubicBezTo>
                <a:cubicBezTo>
                  <a:pt x="672526" y="-34443"/>
                  <a:pt x="850031" y="28222"/>
                  <a:pt x="1097280" y="0"/>
                </a:cubicBezTo>
                <a:cubicBezTo>
                  <a:pt x="1344529" y="-28222"/>
                  <a:pt x="1410857" y="2329"/>
                  <a:pt x="1623060" y="0"/>
                </a:cubicBezTo>
                <a:cubicBezTo>
                  <a:pt x="1835263" y="-2329"/>
                  <a:pt x="1910684" y="42023"/>
                  <a:pt x="2103120" y="0"/>
                </a:cubicBezTo>
                <a:cubicBezTo>
                  <a:pt x="2295556" y="-42023"/>
                  <a:pt x="2564825" y="19380"/>
                  <a:pt x="2720340" y="0"/>
                </a:cubicBezTo>
                <a:cubicBezTo>
                  <a:pt x="2875855" y="-19380"/>
                  <a:pt x="3119669" y="18804"/>
                  <a:pt x="3291840" y="0"/>
                </a:cubicBezTo>
                <a:cubicBezTo>
                  <a:pt x="3464011" y="-18804"/>
                  <a:pt x="3588077" y="18999"/>
                  <a:pt x="3863340" y="0"/>
                </a:cubicBezTo>
                <a:cubicBezTo>
                  <a:pt x="4138603" y="-18999"/>
                  <a:pt x="4327526" y="27380"/>
                  <a:pt x="4572000" y="0"/>
                </a:cubicBezTo>
                <a:cubicBezTo>
                  <a:pt x="4597685" y="208110"/>
                  <a:pt x="4507450" y="463471"/>
                  <a:pt x="4572000" y="584775"/>
                </a:cubicBezTo>
                <a:cubicBezTo>
                  <a:pt x="4445616" y="596841"/>
                  <a:pt x="4283756" y="547516"/>
                  <a:pt x="4091940" y="584775"/>
                </a:cubicBezTo>
                <a:cubicBezTo>
                  <a:pt x="3900124" y="622034"/>
                  <a:pt x="3781631" y="540865"/>
                  <a:pt x="3657600" y="584775"/>
                </a:cubicBezTo>
                <a:cubicBezTo>
                  <a:pt x="3533569" y="628685"/>
                  <a:pt x="3212216" y="537105"/>
                  <a:pt x="3040380" y="584775"/>
                </a:cubicBezTo>
                <a:cubicBezTo>
                  <a:pt x="2868544" y="632445"/>
                  <a:pt x="2769279" y="549693"/>
                  <a:pt x="2560320" y="584775"/>
                </a:cubicBezTo>
                <a:cubicBezTo>
                  <a:pt x="2351361" y="619857"/>
                  <a:pt x="2140910" y="570736"/>
                  <a:pt x="1943100" y="584775"/>
                </a:cubicBezTo>
                <a:cubicBezTo>
                  <a:pt x="1745290" y="598814"/>
                  <a:pt x="1441095" y="582766"/>
                  <a:pt x="1280160" y="584775"/>
                </a:cubicBezTo>
                <a:cubicBezTo>
                  <a:pt x="1119225" y="586784"/>
                  <a:pt x="861723" y="524816"/>
                  <a:pt x="754380" y="584775"/>
                </a:cubicBezTo>
                <a:cubicBezTo>
                  <a:pt x="647037" y="644734"/>
                  <a:pt x="201094" y="562564"/>
                  <a:pt x="0" y="584775"/>
                </a:cubicBezTo>
                <a:cubicBezTo>
                  <a:pt x="-14954" y="423197"/>
                  <a:pt x="22297" y="136503"/>
                  <a:pt x="0" y="0"/>
                </a:cubicBezTo>
                <a:close/>
              </a:path>
              <a:path w="4572000" h="584775" stroke="0" extrusionOk="0">
                <a:moveTo>
                  <a:pt x="0" y="0"/>
                </a:moveTo>
                <a:cubicBezTo>
                  <a:pt x="169951" y="-44797"/>
                  <a:pt x="405537" y="33222"/>
                  <a:pt x="525780" y="0"/>
                </a:cubicBezTo>
                <a:cubicBezTo>
                  <a:pt x="646023" y="-33222"/>
                  <a:pt x="843601" y="17724"/>
                  <a:pt x="960120" y="0"/>
                </a:cubicBezTo>
                <a:cubicBezTo>
                  <a:pt x="1076639" y="-17724"/>
                  <a:pt x="1403422" y="44681"/>
                  <a:pt x="1623060" y="0"/>
                </a:cubicBezTo>
                <a:cubicBezTo>
                  <a:pt x="1842698" y="-44681"/>
                  <a:pt x="2022716" y="26995"/>
                  <a:pt x="2148840" y="0"/>
                </a:cubicBezTo>
                <a:cubicBezTo>
                  <a:pt x="2274964" y="-26995"/>
                  <a:pt x="2455125" y="33419"/>
                  <a:pt x="2674620" y="0"/>
                </a:cubicBezTo>
                <a:cubicBezTo>
                  <a:pt x="2894115" y="-33419"/>
                  <a:pt x="3040877" y="12151"/>
                  <a:pt x="3337560" y="0"/>
                </a:cubicBezTo>
                <a:cubicBezTo>
                  <a:pt x="3634243" y="-12151"/>
                  <a:pt x="3714305" y="49361"/>
                  <a:pt x="3817620" y="0"/>
                </a:cubicBezTo>
                <a:cubicBezTo>
                  <a:pt x="3920935" y="-49361"/>
                  <a:pt x="4201319" y="72209"/>
                  <a:pt x="4572000" y="0"/>
                </a:cubicBezTo>
                <a:cubicBezTo>
                  <a:pt x="4593596" y="262117"/>
                  <a:pt x="4553433" y="399293"/>
                  <a:pt x="4572000" y="584775"/>
                </a:cubicBezTo>
                <a:cubicBezTo>
                  <a:pt x="4343785" y="633984"/>
                  <a:pt x="4323512" y="575979"/>
                  <a:pt x="4091940" y="584775"/>
                </a:cubicBezTo>
                <a:cubicBezTo>
                  <a:pt x="3860368" y="593571"/>
                  <a:pt x="3684673" y="544441"/>
                  <a:pt x="3520440" y="584775"/>
                </a:cubicBezTo>
                <a:cubicBezTo>
                  <a:pt x="3356207" y="625109"/>
                  <a:pt x="3110927" y="576617"/>
                  <a:pt x="2994660" y="584775"/>
                </a:cubicBezTo>
                <a:cubicBezTo>
                  <a:pt x="2878393" y="592933"/>
                  <a:pt x="2646518" y="567696"/>
                  <a:pt x="2331720" y="584775"/>
                </a:cubicBezTo>
                <a:cubicBezTo>
                  <a:pt x="2016922" y="601854"/>
                  <a:pt x="1956621" y="581460"/>
                  <a:pt x="1668780" y="584775"/>
                </a:cubicBezTo>
                <a:cubicBezTo>
                  <a:pt x="1380939" y="588090"/>
                  <a:pt x="1344787" y="555172"/>
                  <a:pt x="1188720" y="584775"/>
                </a:cubicBezTo>
                <a:cubicBezTo>
                  <a:pt x="1032653" y="614378"/>
                  <a:pt x="787469" y="531072"/>
                  <a:pt x="617220" y="584775"/>
                </a:cubicBezTo>
                <a:cubicBezTo>
                  <a:pt x="446971" y="638478"/>
                  <a:pt x="203750" y="555545"/>
                  <a:pt x="0" y="584775"/>
                </a:cubicBezTo>
                <a:cubicBezTo>
                  <a:pt x="-35964" y="444689"/>
                  <a:pt x="67005" y="126132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>
            <a:spAutoFit/>
          </a:bodyPr>
          <a:lstStyle/>
          <a:p>
            <a:pPr algn="just"/>
            <a:r>
              <a:rPr lang="es-CL" sz="16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ArrayList</a:t>
            </a:r>
            <a:r>
              <a:rPr lang="es-C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&lt;Auto&gt; </a:t>
            </a:r>
            <a:r>
              <a:rPr lang="es-C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listaAutos</a:t>
            </a:r>
            <a:r>
              <a:rPr lang="es-C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s-CL" sz="1600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just"/>
            <a:r>
              <a:rPr lang="es-CL" sz="1600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ArrayList</a:t>
            </a:r>
            <a:r>
              <a:rPr lang="es-C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&lt;int&gt; </a:t>
            </a:r>
            <a:r>
              <a:rPr lang="es-C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listaEdades</a:t>
            </a:r>
            <a:r>
              <a:rPr lang="es-CL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8082114C-FA90-0F40-938D-B127CC2F7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572000" y="5923566"/>
            <a:ext cx="228601" cy="228601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E20835C4-F4F7-BF48-86DA-B911B4A1C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572000" y="6216279"/>
            <a:ext cx="228601" cy="22860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52D421B-08D8-774A-B172-79E05996D7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951" y="1965809"/>
            <a:ext cx="3035300" cy="571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7F1E92-8AFE-394C-B854-816C8731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39" y="3048322"/>
            <a:ext cx="5321300" cy="23495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33235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366516"/>
            <a:ext cx="8554015" cy="4872919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 colecciones genéricas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endParaRPr lang="es-CL" dirty="0"/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Cuando se utilizan colecciones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genéricas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, no es necesario castear los objetos, ya que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se sabe el tipo de dato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. En este ejemplo, puede venir cualquier objeto, String, Auto, Alumno, etc…</a:t>
            </a:r>
            <a:endParaRPr lang="es-CL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F326B046-46C7-FC41-8C6F-ACBE506A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</p:spPr>
        <p:txBody>
          <a:bodyPr/>
          <a:lstStyle/>
          <a:p>
            <a:r>
              <a:rPr lang="es-ES_tradnl" dirty="0"/>
              <a:t>Tipos genéricos y no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49C1B1F-9B2B-AC4F-B205-B661B4F2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53" y="1125191"/>
            <a:ext cx="2550833" cy="62632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00E2FD-E3EF-E948-BA6F-CCD41C7F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534" y="1992837"/>
            <a:ext cx="41402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85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ArrayList tiene varios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métodos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facilitan la tarea del programador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Algunos de ellos son: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Agrega un elemento al final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1800" b="1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clear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Elimina todos los elementos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1800" b="1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contains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914400" lvl="2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Devuelve true si el ArrayList contiene el elemento especificado, en caso contrario, devuelve false.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1800" b="1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Devuelve el elemento en el índice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1800" b="1" dirty="0">
              <a:solidFill>
                <a:schemeClr val="accent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indexOf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Devuelve el índice de la primera ocurrencia del elemento especificado en el 	ArrayList.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</a:t>
            </a:r>
          </a:p>
        </p:txBody>
      </p:sp>
      <p:pic>
        <p:nvPicPr>
          <p:cNvPr id="5" name="Gráfico 4" descr="Cara sonriente sin relleno">
            <a:extLst>
              <a:ext uri="{FF2B5EF4-FFF2-40B4-BE49-F238E27FC236}">
                <a16:creationId xmlns:a16="http://schemas.microsoft.com/office/drawing/2014/main" id="{3D48CC9D-DA2C-DE47-B3C2-1B34916F4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18842" y="1525805"/>
            <a:ext cx="629878" cy="6298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C00C36-5229-3249-93A5-486809DED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5483" y="2483597"/>
            <a:ext cx="356242" cy="34482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50EED3-CFC2-A24E-A7F9-2EA5893E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80" y="3229694"/>
            <a:ext cx="373686" cy="34482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Gráfico 9" descr="Base de datos">
            <a:extLst>
              <a:ext uri="{FF2B5EF4-FFF2-40B4-BE49-F238E27FC236}">
                <a16:creationId xmlns:a16="http://schemas.microsoft.com/office/drawing/2014/main" id="{BA320465-D46C-8A42-9F04-7EA648A3FA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50156" y="3974677"/>
            <a:ext cx="416387" cy="416387"/>
          </a:xfrm>
          <a:prstGeom prst="rect">
            <a:avLst/>
          </a:prstGeom>
        </p:spPr>
      </p:pic>
      <p:pic>
        <p:nvPicPr>
          <p:cNvPr id="12" name="Gráfico 11" descr="Flecha lineal: giro a la derecha">
            <a:extLst>
              <a:ext uri="{FF2B5EF4-FFF2-40B4-BE49-F238E27FC236}">
                <a16:creationId xmlns:a16="http://schemas.microsoft.com/office/drawing/2014/main" id="{C66A9DCC-FE01-D644-AEB3-F92F5C6455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644286" y="4930556"/>
            <a:ext cx="284788" cy="284788"/>
          </a:xfrm>
          <a:prstGeom prst="rect">
            <a:avLst/>
          </a:prstGeom>
        </p:spPr>
      </p:pic>
      <p:pic>
        <p:nvPicPr>
          <p:cNvPr id="13" name="Gráfico 12" descr="Flecha lineal: giro a la derecha">
            <a:extLst>
              <a:ext uri="{FF2B5EF4-FFF2-40B4-BE49-F238E27FC236}">
                <a16:creationId xmlns:a16="http://schemas.microsoft.com/office/drawing/2014/main" id="{ED740F4A-AAB1-7F43-8A99-1B5FAB514F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 flipH="1">
            <a:off x="723067" y="5690737"/>
            <a:ext cx="284788" cy="284788"/>
          </a:xfrm>
          <a:prstGeom prst="rect">
            <a:avLst/>
          </a:prstGeom>
        </p:spPr>
      </p:pic>
      <p:pic>
        <p:nvPicPr>
          <p:cNvPr id="17" name="Gráfico 16" descr="Coche">
            <a:extLst>
              <a:ext uri="{FF2B5EF4-FFF2-40B4-BE49-F238E27FC236}">
                <a16:creationId xmlns:a16="http://schemas.microsoft.com/office/drawing/2014/main" id="{B558FD68-C356-3947-9ABD-B6C0EBEF48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18705" y="4930556"/>
            <a:ext cx="457200" cy="457200"/>
          </a:xfrm>
          <a:prstGeom prst="rect">
            <a:avLst/>
          </a:prstGeom>
        </p:spPr>
      </p:pic>
      <p:pic>
        <p:nvPicPr>
          <p:cNvPr id="19" name="Gráfico 18" descr="Marcador">
            <a:extLst>
              <a:ext uri="{FF2B5EF4-FFF2-40B4-BE49-F238E27FC236}">
                <a16:creationId xmlns:a16="http://schemas.microsoft.com/office/drawing/2014/main" id="{51BBBBC7-1BDB-6649-814A-36861ACDD1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398802" y="5660923"/>
            <a:ext cx="344416" cy="3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endParaRPr lang="es-CL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Elimina la primera ocurrencia del valor especificado o del elemento en el 	subíndice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b="1" dirty="0">
                <a:solidFill>
                  <a:schemeClr val="accent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Devuelve el número de elementos almacenados en 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Puedes encontrar todos los métodos en: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Profundiza la interfaz List: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s-CL" sz="14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https://docs.oracle.com/javase/8/docs/api/java/util/List.html</a:t>
            </a:r>
            <a:endParaRPr lang="es-CL" sz="14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6B51DDE-3CD0-7C4E-B16F-BAE5C59C3B70}"/>
              </a:ext>
            </a:extLst>
          </p:cNvPr>
          <p:cNvSpPr/>
          <p:nvPr/>
        </p:nvSpPr>
        <p:spPr>
          <a:xfrm>
            <a:off x="1454417" y="4178491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https://docs.oracle.com/javase/8/docs/api/java/util/ArrayList.html</a:t>
            </a:r>
            <a:endParaRPr lang="es-ES_tradnl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Gráfico 7" descr="Borrador">
            <a:extLst>
              <a:ext uri="{FF2B5EF4-FFF2-40B4-BE49-F238E27FC236}">
                <a16:creationId xmlns:a16="http://schemas.microsoft.com/office/drawing/2014/main" id="{A93C3D10-AEA2-6E48-ACB5-AC61F6193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3411" y="1694330"/>
            <a:ext cx="457200" cy="457200"/>
          </a:xfrm>
          <a:prstGeom prst="rect">
            <a:avLst/>
          </a:prstGeom>
        </p:spPr>
      </p:pic>
      <p:pic>
        <p:nvPicPr>
          <p:cNvPr id="10" name="Gráfico 9" descr="Regla">
            <a:extLst>
              <a:ext uri="{FF2B5EF4-FFF2-40B4-BE49-F238E27FC236}">
                <a16:creationId xmlns:a16="http://schemas.microsoft.com/office/drawing/2014/main" id="{E935EB27-AA4B-E64A-8590-2C51B7D54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03411" y="2787119"/>
            <a:ext cx="346046" cy="3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4149" y="1225087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s-ES" dirty="0">
                <a:solidFill>
                  <a:srgbClr val="0F243E"/>
                </a:solidFill>
              </a:rPr>
              <a:t>Apliquemos lo </a:t>
            </a:r>
            <a:r>
              <a:rPr lang="es-ES" dirty="0" smtClean="0">
                <a:solidFill>
                  <a:srgbClr val="0F243E"/>
                </a:solidFill>
              </a:rPr>
              <a:t>aprendido en </a:t>
            </a:r>
            <a:r>
              <a:rPr lang="es-ES" dirty="0">
                <a:solidFill>
                  <a:srgbClr val="0F243E"/>
                </a:solidFill>
              </a:rPr>
              <a:t>un problema real…</a:t>
            </a: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lang="es-ES" dirty="0">
              <a:solidFill>
                <a:srgbClr val="0F243E"/>
              </a:solidFill>
            </a:endParaRPr>
          </a:p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</a:rPr>
              <a:t>El uso del scooter, ha pasado a ser un medio de transporte preferido, por su accesibilidad en relación a los otros medios de transporte y por disminuir los tiempos de traslado, mejorando la calidad de vida</a:t>
            </a:r>
            <a:r>
              <a:rPr lang="es-CL" sz="1800" dirty="0" smtClean="0">
                <a:solidFill>
                  <a:schemeClr val="tx1"/>
                </a:solidFill>
              </a:rPr>
              <a:t>.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</a:rPr>
              <a:t>Como ha crecido el aumento de ventas de este medio, es que las empresa chilenas han tenido que contratar más empleados para la venta de este vehículo.</a:t>
            </a:r>
          </a:p>
          <a:p>
            <a:pPr marL="50800" indent="0" algn="just">
              <a:buNone/>
            </a:pPr>
            <a:endParaRPr lang="es-CL" sz="1800" dirty="0" smtClean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r>
              <a:rPr lang="es-CL" sz="1800" dirty="0" smtClean="0">
                <a:solidFill>
                  <a:schemeClr val="tx1"/>
                </a:solidFill>
              </a:rPr>
              <a:t>Se </a:t>
            </a:r>
            <a:r>
              <a:rPr lang="es-CL" sz="1800" dirty="0">
                <a:solidFill>
                  <a:schemeClr val="tx1"/>
                </a:solidFill>
              </a:rPr>
              <a:t>le ha solicitado Ingresar, Eliminar y Listar los datos de los empleados pertenecientes a una empresa de venta de scooter llamada “scootin”.</a:t>
            </a: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2676250-62CC-5044-ACA8-1047BCF0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145" y="4902999"/>
            <a:ext cx="2096399" cy="1459888"/>
          </a:xfrm>
          <a:prstGeom prst="rect">
            <a:avLst/>
          </a:prstGeom>
          <a:ln>
            <a:solidFill>
              <a:srgbClr val="4A7DBA"/>
            </a:solidFill>
          </a:ln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259166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104" y="1323378"/>
            <a:ext cx="9159132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2000" dirty="0">
                <a:solidFill>
                  <a:schemeClr val="tx1"/>
                </a:solidFill>
              </a:rPr>
              <a:t>El analista ha entregado el siguiente diagrama de clases:</a:t>
            </a: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s-CL" sz="2000" dirty="0" smtClean="0">
                <a:solidFill>
                  <a:schemeClr val="tx1"/>
                </a:solidFill>
              </a:rPr>
              <a:t>Se </a:t>
            </a:r>
            <a:r>
              <a:rPr lang="es-CL" sz="2000" dirty="0">
                <a:solidFill>
                  <a:schemeClr val="tx1"/>
                </a:solidFill>
              </a:rPr>
              <a:t>requiere almacenar: </a:t>
            </a:r>
          </a:p>
          <a:p>
            <a:pPr marL="850900" lvl="1" indent="-342900"/>
            <a:r>
              <a:rPr lang="es-C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Puesto: código, nombre</a:t>
            </a:r>
          </a:p>
          <a:p>
            <a:pPr marL="850900" lvl="1" indent="-342900"/>
            <a:r>
              <a:rPr lang="es-C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Empleado: rut, nombre completo, genero, años de servicio, edad  y puesto</a:t>
            </a:r>
          </a:p>
          <a:p>
            <a:pPr marL="850900" lvl="1" indent="-342900"/>
            <a:r>
              <a:rPr lang="es-CL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Empresa: contiene colección de Empleados (ArrayList)</a:t>
            </a: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0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000" dirty="0">
                <a:solidFill>
                  <a:srgbClr val="0F243E"/>
                </a:solidFill>
              </a:rPr>
              <a:t>                        </a:t>
            </a: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79E4D8-8A0E-CD49-88C0-45F812168FCE}"/>
              </a:ext>
            </a:extLst>
          </p:cNvPr>
          <p:cNvPicPr/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150" y="2015369"/>
            <a:ext cx="3823467" cy="2422162"/>
          </a:xfrm>
          <a:custGeom>
            <a:avLst/>
            <a:gdLst>
              <a:gd name="connsiteX0" fmla="*/ 0 w 3823467"/>
              <a:gd name="connsiteY0" fmla="*/ 0 h 2422162"/>
              <a:gd name="connsiteX1" fmla="*/ 507975 w 3823467"/>
              <a:gd name="connsiteY1" fmla="*/ 0 h 2422162"/>
              <a:gd name="connsiteX2" fmla="*/ 939480 w 3823467"/>
              <a:gd name="connsiteY2" fmla="*/ 0 h 2422162"/>
              <a:gd name="connsiteX3" fmla="*/ 1562159 w 3823467"/>
              <a:gd name="connsiteY3" fmla="*/ 0 h 2422162"/>
              <a:gd name="connsiteX4" fmla="*/ 2070134 w 3823467"/>
              <a:gd name="connsiteY4" fmla="*/ 0 h 2422162"/>
              <a:gd name="connsiteX5" fmla="*/ 2578109 w 3823467"/>
              <a:gd name="connsiteY5" fmla="*/ 0 h 2422162"/>
              <a:gd name="connsiteX6" fmla="*/ 3200788 w 3823467"/>
              <a:gd name="connsiteY6" fmla="*/ 0 h 2422162"/>
              <a:gd name="connsiteX7" fmla="*/ 3823467 w 3823467"/>
              <a:gd name="connsiteY7" fmla="*/ 0 h 2422162"/>
              <a:gd name="connsiteX8" fmla="*/ 3823467 w 3823467"/>
              <a:gd name="connsiteY8" fmla="*/ 532876 h 2422162"/>
              <a:gd name="connsiteX9" fmla="*/ 3823467 w 3823467"/>
              <a:gd name="connsiteY9" fmla="*/ 968865 h 2422162"/>
              <a:gd name="connsiteX10" fmla="*/ 3823467 w 3823467"/>
              <a:gd name="connsiteY10" fmla="*/ 1404854 h 2422162"/>
              <a:gd name="connsiteX11" fmla="*/ 3823467 w 3823467"/>
              <a:gd name="connsiteY11" fmla="*/ 1889286 h 2422162"/>
              <a:gd name="connsiteX12" fmla="*/ 3823467 w 3823467"/>
              <a:gd name="connsiteY12" fmla="*/ 2422162 h 2422162"/>
              <a:gd name="connsiteX13" fmla="*/ 3391961 w 3823467"/>
              <a:gd name="connsiteY13" fmla="*/ 2422162 h 2422162"/>
              <a:gd name="connsiteX14" fmla="*/ 2769283 w 3823467"/>
              <a:gd name="connsiteY14" fmla="*/ 2422162 h 2422162"/>
              <a:gd name="connsiteX15" fmla="*/ 2299542 w 3823467"/>
              <a:gd name="connsiteY15" fmla="*/ 2422162 h 2422162"/>
              <a:gd name="connsiteX16" fmla="*/ 1753333 w 3823467"/>
              <a:gd name="connsiteY16" fmla="*/ 2422162 h 2422162"/>
              <a:gd name="connsiteX17" fmla="*/ 1130654 w 3823467"/>
              <a:gd name="connsiteY17" fmla="*/ 2422162 h 2422162"/>
              <a:gd name="connsiteX18" fmla="*/ 584444 w 3823467"/>
              <a:gd name="connsiteY18" fmla="*/ 2422162 h 2422162"/>
              <a:gd name="connsiteX19" fmla="*/ 0 w 3823467"/>
              <a:gd name="connsiteY19" fmla="*/ 2422162 h 2422162"/>
              <a:gd name="connsiteX20" fmla="*/ 0 w 3823467"/>
              <a:gd name="connsiteY20" fmla="*/ 1986173 h 2422162"/>
              <a:gd name="connsiteX21" fmla="*/ 0 w 3823467"/>
              <a:gd name="connsiteY21" fmla="*/ 1525962 h 2422162"/>
              <a:gd name="connsiteX22" fmla="*/ 0 w 3823467"/>
              <a:gd name="connsiteY22" fmla="*/ 993086 h 2422162"/>
              <a:gd name="connsiteX23" fmla="*/ 0 w 3823467"/>
              <a:gd name="connsiteY23" fmla="*/ 508654 h 2422162"/>
              <a:gd name="connsiteX24" fmla="*/ 0 w 3823467"/>
              <a:gd name="connsiteY24" fmla="*/ 0 h 24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23467" h="2422162" extrusionOk="0">
                <a:moveTo>
                  <a:pt x="0" y="0"/>
                </a:moveTo>
                <a:cubicBezTo>
                  <a:pt x="204656" y="-8590"/>
                  <a:pt x="333423" y="4757"/>
                  <a:pt x="507975" y="0"/>
                </a:cubicBezTo>
                <a:cubicBezTo>
                  <a:pt x="682527" y="-4757"/>
                  <a:pt x="744756" y="34216"/>
                  <a:pt x="939480" y="0"/>
                </a:cubicBezTo>
                <a:cubicBezTo>
                  <a:pt x="1134205" y="-34216"/>
                  <a:pt x="1288508" y="64699"/>
                  <a:pt x="1562159" y="0"/>
                </a:cubicBezTo>
                <a:cubicBezTo>
                  <a:pt x="1835810" y="-64699"/>
                  <a:pt x="1952378" y="22338"/>
                  <a:pt x="2070134" y="0"/>
                </a:cubicBezTo>
                <a:cubicBezTo>
                  <a:pt x="2187891" y="-22338"/>
                  <a:pt x="2360405" y="50461"/>
                  <a:pt x="2578109" y="0"/>
                </a:cubicBezTo>
                <a:cubicBezTo>
                  <a:pt x="2795814" y="-50461"/>
                  <a:pt x="2989838" y="42326"/>
                  <a:pt x="3200788" y="0"/>
                </a:cubicBezTo>
                <a:cubicBezTo>
                  <a:pt x="3411738" y="-42326"/>
                  <a:pt x="3606906" y="31587"/>
                  <a:pt x="3823467" y="0"/>
                </a:cubicBezTo>
                <a:cubicBezTo>
                  <a:pt x="3825241" y="256834"/>
                  <a:pt x="3820876" y="399534"/>
                  <a:pt x="3823467" y="532876"/>
                </a:cubicBezTo>
                <a:cubicBezTo>
                  <a:pt x="3826058" y="666218"/>
                  <a:pt x="3795444" y="817883"/>
                  <a:pt x="3823467" y="968865"/>
                </a:cubicBezTo>
                <a:cubicBezTo>
                  <a:pt x="3851490" y="1119847"/>
                  <a:pt x="3779665" y="1315828"/>
                  <a:pt x="3823467" y="1404854"/>
                </a:cubicBezTo>
                <a:cubicBezTo>
                  <a:pt x="3867269" y="1493880"/>
                  <a:pt x="3811834" y="1688561"/>
                  <a:pt x="3823467" y="1889286"/>
                </a:cubicBezTo>
                <a:cubicBezTo>
                  <a:pt x="3835100" y="2090011"/>
                  <a:pt x="3771075" y="2313293"/>
                  <a:pt x="3823467" y="2422162"/>
                </a:cubicBezTo>
                <a:cubicBezTo>
                  <a:pt x="3690285" y="2431511"/>
                  <a:pt x="3502884" y="2374740"/>
                  <a:pt x="3391961" y="2422162"/>
                </a:cubicBezTo>
                <a:cubicBezTo>
                  <a:pt x="3281038" y="2469584"/>
                  <a:pt x="3062309" y="2401073"/>
                  <a:pt x="2769283" y="2422162"/>
                </a:cubicBezTo>
                <a:cubicBezTo>
                  <a:pt x="2476257" y="2443251"/>
                  <a:pt x="2448223" y="2366972"/>
                  <a:pt x="2299542" y="2422162"/>
                </a:cubicBezTo>
                <a:cubicBezTo>
                  <a:pt x="2150861" y="2477352"/>
                  <a:pt x="1984535" y="2383738"/>
                  <a:pt x="1753333" y="2422162"/>
                </a:cubicBezTo>
                <a:cubicBezTo>
                  <a:pt x="1522131" y="2460586"/>
                  <a:pt x="1291842" y="2350695"/>
                  <a:pt x="1130654" y="2422162"/>
                </a:cubicBezTo>
                <a:cubicBezTo>
                  <a:pt x="969466" y="2493629"/>
                  <a:pt x="754477" y="2361898"/>
                  <a:pt x="584444" y="2422162"/>
                </a:cubicBezTo>
                <a:cubicBezTo>
                  <a:pt x="414411" y="2482426"/>
                  <a:pt x="145882" y="2405487"/>
                  <a:pt x="0" y="2422162"/>
                </a:cubicBezTo>
                <a:cubicBezTo>
                  <a:pt x="-38390" y="2281279"/>
                  <a:pt x="38886" y="2083191"/>
                  <a:pt x="0" y="1986173"/>
                </a:cubicBezTo>
                <a:cubicBezTo>
                  <a:pt x="-38886" y="1889155"/>
                  <a:pt x="42882" y="1703920"/>
                  <a:pt x="0" y="1525962"/>
                </a:cubicBezTo>
                <a:cubicBezTo>
                  <a:pt x="-42882" y="1348004"/>
                  <a:pt x="8862" y="1152131"/>
                  <a:pt x="0" y="993086"/>
                </a:cubicBezTo>
                <a:cubicBezTo>
                  <a:pt x="-8862" y="834041"/>
                  <a:pt x="14713" y="727897"/>
                  <a:pt x="0" y="508654"/>
                </a:cubicBezTo>
                <a:cubicBezTo>
                  <a:pt x="-14713" y="289411"/>
                  <a:pt x="33922" y="189669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531299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323378"/>
            <a:ext cx="884985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2000" dirty="0">
                <a:solidFill>
                  <a:schemeClr val="tx1"/>
                </a:solidFill>
              </a:rPr>
              <a:t>Si analizamos el diagrama, </a:t>
            </a:r>
            <a:r>
              <a:rPr lang="es-CL" sz="2000" b="1" dirty="0">
                <a:solidFill>
                  <a:schemeClr val="tx1"/>
                </a:solidFill>
              </a:rPr>
              <a:t>¿qué clase se debiera implementar primero?</a:t>
            </a: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0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000" dirty="0">
                <a:solidFill>
                  <a:srgbClr val="0F243E"/>
                </a:solidFill>
              </a:rPr>
              <a:t>                        </a:t>
            </a: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366E92-4DF4-144B-A27C-275F5A20A9F4}"/>
              </a:ext>
            </a:extLst>
          </p:cNvPr>
          <p:cNvPicPr/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183" y="2082604"/>
            <a:ext cx="3823467" cy="2422162"/>
          </a:xfrm>
          <a:custGeom>
            <a:avLst/>
            <a:gdLst>
              <a:gd name="connsiteX0" fmla="*/ 0 w 3823467"/>
              <a:gd name="connsiteY0" fmla="*/ 0 h 2422162"/>
              <a:gd name="connsiteX1" fmla="*/ 507975 w 3823467"/>
              <a:gd name="connsiteY1" fmla="*/ 0 h 2422162"/>
              <a:gd name="connsiteX2" fmla="*/ 939480 w 3823467"/>
              <a:gd name="connsiteY2" fmla="*/ 0 h 2422162"/>
              <a:gd name="connsiteX3" fmla="*/ 1562159 w 3823467"/>
              <a:gd name="connsiteY3" fmla="*/ 0 h 2422162"/>
              <a:gd name="connsiteX4" fmla="*/ 2070134 w 3823467"/>
              <a:gd name="connsiteY4" fmla="*/ 0 h 2422162"/>
              <a:gd name="connsiteX5" fmla="*/ 2578109 w 3823467"/>
              <a:gd name="connsiteY5" fmla="*/ 0 h 2422162"/>
              <a:gd name="connsiteX6" fmla="*/ 3200788 w 3823467"/>
              <a:gd name="connsiteY6" fmla="*/ 0 h 2422162"/>
              <a:gd name="connsiteX7" fmla="*/ 3823467 w 3823467"/>
              <a:gd name="connsiteY7" fmla="*/ 0 h 2422162"/>
              <a:gd name="connsiteX8" fmla="*/ 3823467 w 3823467"/>
              <a:gd name="connsiteY8" fmla="*/ 532876 h 2422162"/>
              <a:gd name="connsiteX9" fmla="*/ 3823467 w 3823467"/>
              <a:gd name="connsiteY9" fmla="*/ 968865 h 2422162"/>
              <a:gd name="connsiteX10" fmla="*/ 3823467 w 3823467"/>
              <a:gd name="connsiteY10" fmla="*/ 1404854 h 2422162"/>
              <a:gd name="connsiteX11" fmla="*/ 3823467 w 3823467"/>
              <a:gd name="connsiteY11" fmla="*/ 1889286 h 2422162"/>
              <a:gd name="connsiteX12" fmla="*/ 3823467 w 3823467"/>
              <a:gd name="connsiteY12" fmla="*/ 2422162 h 2422162"/>
              <a:gd name="connsiteX13" fmla="*/ 3391961 w 3823467"/>
              <a:gd name="connsiteY13" fmla="*/ 2422162 h 2422162"/>
              <a:gd name="connsiteX14" fmla="*/ 2769283 w 3823467"/>
              <a:gd name="connsiteY14" fmla="*/ 2422162 h 2422162"/>
              <a:gd name="connsiteX15" fmla="*/ 2299542 w 3823467"/>
              <a:gd name="connsiteY15" fmla="*/ 2422162 h 2422162"/>
              <a:gd name="connsiteX16" fmla="*/ 1753333 w 3823467"/>
              <a:gd name="connsiteY16" fmla="*/ 2422162 h 2422162"/>
              <a:gd name="connsiteX17" fmla="*/ 1130654 w 3823467"/>
              <a:gd name="connsiteY17" fmla="*/ 2422162 h 2422162"/>
              <a:gd name="connsiteX18" fmla="*/ 584444 w 3823467"/>
              <a:gd name="connsiteY18" fmla="*/ 2422162 h 2422162"/>
              <a:gd name="connsiteX19" fmla="*/ 0 w 3823467"/>
              <a:gd name="connsiteY19" fmla="*/ 2422162 h 2422162"/>
              <a:gd name="connsiteX20" fmla="*/ 0 w 3823467"/>
              <a:gd name="connsiteY20" fmla="*/ 1986173 h 2422162"/>
              <a:gd name="connsiteX21" fmla="*/ 0 w 3823467"/>
              <a:gd name="connsiteY21" fmla="*/ 1525962 h 2422162"/>
              <a:gd name="connsiteX22" fmla="*/ 0 w 3823467"/>
              <a:gd name="connsiteY22" fmla="*/ 993086 h 2422162"/>
              <a:gd name="connsiteX23" fmla="*/ 0 w 3823467"/>
              <a:gd name="connsiteY23" fmla="*/ 508654 h 2422162"/>
              <a:gd name="connsiteX24" fmla="*/ 0 w 3823467"/>
              <a:gd name="connsiteY24" fmla="*/ 0 h 242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23467" h="2422162" extrusionOk="0">
                <a:moveTo>
                  <a:pt x="0" y="0"/>
                </a:moveTo>
                <a:cubicBezTo>
                  <a:pt x="204656" y="-8590"/>
                  <a:pt x="333423" y="4757"/>
                  <a:pt x="507975" y="0"/>
                </a:cubicBezTo>
                <a:cubicBezTo>
                  <a:pt x="682527" y="-4757"/>
                  <a:pt x="744756" y="34216"/>
                  <a:pt x="939480" y="0"/>
                </a:cubicBezTo>
                <a:cubicBezTo>
                  <a:pt x="1134205" y="-34216"/>
                  <a:pt x="1288508" y="64699"/>
                  <a:pt x="1562159" y="0"/>
                </a:cubicBezTo>
                <a:cubicBezTo>
                  <a:pt x="1835810" y="-64699"/>
                  <a:pt x="1952378" y="22338"/>
                  <a:pt x="2070134" y="0"/>
                </a:cubicBezTo>
                <a:cubicBezTo>
                  <a:pt x="2187891" y="-22338"/>
                  <a:pt x="2360405" y="50461"/>
                  <a:pt x="2578109" y="0"/>
                </a:cubicBezTo>
                <a:cubicBezTo>
                  <a:pt x="2795814" y="-50461"/>
                  <a:pt x="2989838" y="42326"/>
                  <a:pt x="3200788" y="0"/>
                </a:cubicBezTo>
                <a:cubicBezTo>
                  <a:pt x="3411738" y="-42326"/>
                  <a:pt x="3606906" y="31587"/>
                  <a:pt x="3823467" y="0"/>
                </a:cubicBezTo>
                <a:cubicBezTo>
                  <a:pt x="3825241" y="256834"/>
                  <a:pt x="3820876" y="399534"/>
                  <a:pt x="3823467" y="532876"/>
                </a:cubicBezTo>
                <a:cubicBezTo>
                  <a:pt x="3826058" y="666218"/>
                  <a:pt x="3795444" y="817883"/>
                  <a:pt x="3823467" y="968865"/>
                </a:cubicBezTo>
                <a:cubicBezTo>
                  <a:pt x="3851490" y="1119847"/>
                  <a:pt x="3779665" y="1315828"/>
                  <a:pt x="3823467" y="1404854"/>
                </a:cubicBezTo>
                <a:cubicBezTo>
                  <a:pt x="3867269" y="1493880"/>
                  <a:pt x="3811834" y="1688561"/>
                  <a:pt x="3823467" y="1889286"/>
                </a:cubicBezTo>
                <a:cubicBezTo>
                  <a:pt x="3835100" y="2090011"/>
                  <a:pt x="3771075" y="2313293"/>
                  <a:pt x="3823467" y="2422162"/>
                </a:cubicBezTo>
                <a:cubicBezTo>
                  <a:pt x="3690285" y="2431511"/>
                  <a:pt x="3502884" y="2374740"/>
                  <a:pt x="3391961" y="2422162"/>
                </a:cubicBezTo>
                <a:cubicBezTo>
                  <a:pt x="3281038" y="2469584"/>
                  <a:pt x="3062309" y="2401073"/>
                  <a:pt x="2769283" y="2422162"/>
                </a:cubicBezTo>
                <a:cubicBezTo>
                  <a:pt x="2476257" y="2443251"/>
                  <a:pt x="2448223" y="2366972"/>
                  <a:pt x="2299542" y="2422162"/>
                </a:cubicBezTo>
                <a:cubicBezTo>
                  <a:pt x="2150861" y="2477352"/>
                  <a:pt x="1984535" y="2383738"/>
                  <a:pt x="1753333" y="2422162"/>
                </a:cubicBezTo>
                <a:cubicBezTo>
                  <a:pt x="1522131" y="2460586"/>
                  <a:pt x="1291842" y="2350695"/>
                  <a:pt x="1130654" y="2422162"/>
                </a:cubicBezTo>
                <a:cubicBezTo>
                  <a:pt x="969466" y="2493629"/>
                  <a:pt x="754477" y="2361898"/>
                  <a:pt x="584444" y="2422162"/>
                </a:cubicBezTo>
                <a:cubicBezTo>
                  <a:pt x="414411" y="2482426"/>
                  <a:pt x="145882" y="2405487"/>
                  <a:pt x="0" y="2422162"/>
                </a:cubicBezTo>
                <a:cubicBezTo>
                  <a:pt x="-38390" y="2281279"/>
                  <a:pt x="38886" y="2083191"/>
                  <a:pt x="0" y="1986173"/>
                </a:cubicBezTo>
                <a:cubicBezTo>
                  <a:pt x="-38886" y="1889155"/>
                  <a:pt x="42882" y="1703920"/>
                  <a:pt x="0" y="1525962"/>
                </a:cubicBezTo>
                <a:cubicBezTo>
                  <a:pt x="-42882" y="1348004"/>
                  <a:pt x="8862" y="1152131"/>
                  <a:pt x="0" y="993086"/>
                </a:cubicBezTo>
                <a:cubicBezTo>
                  <a:pt x="-8862" y="834041"/>
                  <a:pt x="14713" y="727897"/>
                  <a:pt x="0" y="508654"/>
                </a:cubicBezTo>
                <a:cubicBezTo>
                  <a:pt x="-14713" y="289411"/>
                  <a:pt x="33922" y="189669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8C3C0E8-4999-CF4D-9570-98DF8BED95C7}"/>
              </a:ext>
            </a:extLst>
          </p:cNvPr>
          <p:cNvSpPr txBox="1"/>
          <p:nvPr/>
        </p:nvSpPr>
        <p:spPr>
          <a:xfrm>
            <a:off x="159680" y="3412992"/>
            <a:ext cx="3823467" cy="479286"/>
          </a:xfrm>
          <a:custGeom>
            <a:avLst/>
            <a:gdLst>
              <a:gd name="connsiteX0" fmla="*/ 0 w 3823467"/>
              <a:gd name="connsiteY0" fmla="*/ 0 h 479286"/>
              <a:gd name="connsiteX1" fmla="*/ 507975 w 3823467"/>
              <a:gd name="connsiteY1" fmla="*/ 0 h 479286"/>
              <a:gd name="connsiteX2" fmla="*/ 939480 w 3823467"/>
              <a:gd name="connsiteY2" fmla="*/ 0 h 479286"/>
              <a:gd name="connsiteX3" fmla="*/ 1562159 w 3823467"/>
              <a:gd name="connsiteY3" fmla="*/ 0 h 479286"/>
              <a:gd name="connsiteX4" fmla="*/ 2070134 w 3823467"/>
              <a:gd name="connsiteY4" fmla="*/ 0 h 479286"/>
              <a:gd name="connsiteX5" fmla="*/ 2578109 w 3823467"/>
              <a:gd name="connsiteY5" fmla="*/ 0 h 479286"/>
              <a:gd name="connsiteX6" fmla="*/ 3200788 w 3823467"/>
              <a:gd name="connsiteY6" fmla="*/ 0 h 479286"/>
              <a:gd name="connsiteX7" fmla="*/ 3823467 w 3823467"/>
              <a:gd name="connsiteY7" fmla="*/ 0 h 479286"/>
              <a:gd name="connsiteX8" fmla="*/ 3823467 w 3823467"/>
              <a:gd name="connsiteY8" fmla="*/ 479286 h 479286"/>
              <a:gd name="connsiteX9" fmla="*/ 3353727 w 3823467"/>
              <a:gd name="connsiteY9" fmla="*/ 479286 h 479286"/>
              <a:gd name="connsiteX10" fmla="*/ 2807517 w 3823467"/>
              <a:gd name="connsiteY10" fmla="*/ 479286 h 479286"/>
              <a:gd name="connsiteX11" fmla="*/ 2261308 w 3823467"/>
              <a:gd name="connsiteY11" fmla="*/ 479286 h 479286"/>
              <a:gd name="connsiteX12" fmla="*/ 1753333 w 3823467"/>
              <a:gd name="connsiteY12" fmla="*/ 479286 h 479286"/>
              <a:gd name="connsiteX13" fmla="*/ 1130654 w 3823467"/>
              <a:gd name="connsiteY13" fmla="*/ 479286 h 479286"/>
              <a:gd name="connsiteX14" fmla="*/ 507975 w 3823467"/>
              <a:gd name="connsiteY14" fmla="*/ 479286 h 479286"/>
              <a:gd name="connsiteX15" fmla="*/ 0 w 3823467"/>
              <a:gd name="connsiteY15" fmla="*/ 479286 h 479286"/>
              <a:gd name="connsiteX16" fmla="*/ 0 w 3823467"/>
              <a:gd name="connsiteY16" fmla="*/ 0 h 47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23467" h="479286" extrusionOk="0">
                <a:moveTo>
                  <a:pt x="0" y="0"/>
                </a:moveTo>
                <a:cubicBezTo>
                  <a:pt x="204656" y="-8590"/>
                  <a:pt x="333423" y="4757"/>
                  <a:pt x="507975" y="0"/>
                </a:cubicBezTo>
                <a:cubicBezTo>
                  <a:pt x="682527" y="-4757"/>
                  <a:pt x="744756" y="34216"/>
                  <a:pt x="939480" y="0"/>
                </a:cubicBezTo>
                <a:cubicBezTo>
                  <a:pt x="1134205" y="-34216"/>
                  <a:pt x="1288508" y="64699"/>
                  <a:pt x="1562159" y="0"/>
                </a:cubicBezTo>
                <a:cubicBezTo>
                  <a:pt x="1835810" y="-64699"/>
                  <a:pt x="1952378" y="22338"/>
                  <a:pt x="2070134" y="0"/>
                </a:cubicBezTo>
                <a:cubicBezTo>
                  <a:pt x="2187891" y="-22338"/>
                  <a:pt x="2360405" y="50461"/>
                  <a:pt x="2578109" y="0"/>
                </a:cubicBezTo>
                <a:cubicBezTo>
                  <a:pt x="2795814" y="-50461"/>
                  <a:pt x="2989838" y="42326"/>
                  <a:pt x="3200788" y="0"/>
                </a:cubicBezTo>
                <a:cubicBezTo>
                  <a:pt x="3411738" y="-42326"/>
                  <a:pt x="3606906" y="31587"/>
                  <a:pt x="3823467" y="0"/>
                </a:cubicBezTo>
                <a:cubicBezTo>
                  <a:pt x="3872030" y="146025"/>
                  <a:pt x="3802963" y="274787"/>
                  <a:pt x="3823467" y="479286"/>
                </a:cubicBezTo>
                <a:cubicBezTo>
                  <a:pt x="3604864" y="531522"/>
                  <a:pt x="3455864" y="432600"/>
                  <a:pt x="3353727" y="479286"/>
                </a:cubicBezTo>
                <a:cubicBezTo>
                  <a:pt x="3251590" y="525972"/>
                  <a:pt x="2976737" y="465047"/>
                  <a:pt x="2807517" y="479286"/>
                </a:cubicBezTo>
                <a:cubicBezTo>
                  <a:pt x="2638297" y="493525"/>
                  <a:pt x="2380723" y="435591"/>
                  <a:pt x="2261308" y="479286"/>
                </a:cubicBezTo>
                <a:cubicBezTo>
                  <a:pt x="2141893" y="522981"/>
                  <a:pt x="1989936" y="466448"/>
                  <a:pt x="1753333" y="479286"/>
                </a:cubicBezTo>
                <a:cubicBezTo>
                  <a:pt x="1516730" y="492124"/>
                  <a:pt x="1276331" y="439975"/>
                  <a:pt x="1130654" y="479286"/>
                </a:cubicBezTo>
                <a:cubicBezTo>
                  <a:pt x="984977" y="518597"/>
                  <a:pt x="807546" y="459128"/>
                  <a:pt x="507975" y="479286"/>
                </a:cubicBezTo>
                <a:cubicBezTo>
                  <a:pt x="208404" y="499444"/>
                  <a:pt x="244438" y="472678"/>
                  <a:pt x="0" y="479286"/>
                </a:cubicBezTo>
                <a:cubicBezTo>
                  <a:pt x="-45005" y="337744"/>
                  <a:pt x="46249" y="130369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18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Franklin Gothic"/>
              </a:rPr>
              <a:t>La empresa requiere empleados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FCE5F7-4259-D447-952B-B29185D2375B}"/>
              </a:ext>
            </a:extLst>
          </p:cNvPr>
          <p:cNvSpPr txBox="1"/>
          <p:nvPr/>
        </p:nvSpPr>
        <p:spPr>
          <a:xfrm>
            <a:off x="1526405" y="4819663"/>
            <a:ext cx="4112549" cy="479286"/>
          </a:xfrm>
          <a:custGeom>
            <a:avLst/>
            <a:gdLst>
              <a:gd name="connsiteX0" fmla="*/ 0 w 4112549"/>
              <a:gd name="connsiteY0" fmla="*/ 0 h 479286"/>
              <a:gd name="connsiteX1" fmla="*/ 628632 w 4112549"/>
              <a:gd name="connsiteY1" fmla="*/ 0 h 479286"/>
              <a:gd name="connsiteX2" fmla="*/ 1175014 w 4112549"/>
              <a:gd name="connsiteY2" fmla="*/ 0 h 479286"/>
              <a:gd name="connsiteX3" fmla="*/ 1844772 w 4112549"/>
              <a:gd name="connsiteY3" fmla="*/ 0 h 479286"/>
              <a:gd name="connsiteX4" fmla="*/ 2308903 w 4112549"/>
              <a:gd name="connsiteY4" fmla="*/ 0 h 479286"/>
              <a:gd name="connsiteX5" fmla="*/ 2896410 w 4112549"/>
              <a:gd name="connsiteY5" fmla="*/ 0 h 479286"/>
              <a:gd name="connsiteX6" fmla="*/ 3566167 w 4112549"/>
              <a:gd name="connsiteY6" fmla="*/ 0 h 479286"/>
              <a:gd name="connsiteX7" fmla="*/ 4112549 w 4112549"/>
              <a:gd name="connsiteY7" fmla="*/ 0 h 479286"/>
              <a:gd name="connsiteX8" fmla="*/ 4112549 w 4112549"/>
              <a:gd name="connsiteY8" fmla="*/ 479286 h 479286"/>
              <a:gd name="connsiteX9" fmla="*/ 3442791 w 4112549"/>
              <a:gd name="connsiteY9" fmla="*/ 479286 h 479286"/>
              <a:gd name="connsiteX10" fmla="*/ 2937535 w 4112549"/>
              <a:gd name="connsiteY10" fmla="*/ 479286 h 479286"/>
              <a:gd name="connsiteX11" fmla="*/ 2432279 w 4112549"/>
              <a:gd name="connsiteY11" fmla="*/ 479286 h 479286"/>
              <a:gd name="connsiteX12" fmla="*/ 1844772 w 4112549"/>
              <a:gd name="connsiteY12" fmla="*/ 479286 h 479286"/>
              <a:gd name="connsiteX13" fmla="*/ 1257265 w 4112549"/>
              <a:gd name="connsiteY13" fmla="*/ 479286 h 479286"/>
              <a:gd name="connsiteX14" fmla="*/ 793134 w 4112549"/>
              <a:gd name="connsiteY14" fmla="*/ 479286 h 479286"/>
              <a:gd name="connsiteX15" fmla="*/ 0 w 4112549"/>
              <a:gd name="connsiteY15" fmla="*/ 479286 h 479286"/>
              <a:gd name="connsiteX16" fmla="*/ 0 w 4112549"/>
              <a:gd name="connsiteY16" fmla="*/ 0 h 479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2549" h="479286" extrusionOk="0">
                <a:moveTo>
                  <a:pt x="0" y="0"/>
                </a:moveTo>
                <a:cubicBezTo>
                  <a:pt x="132706" y="-67637"/>
                  <a:pt x="372055" y="48929"/>
                  <a:pt x="628632" y="0"/>
                </a:cubicBezTo>
                <a:cubicBezTo>
                  <a:pt x="885209" y="-48929"/>
                  <a:pt x="1063083" y="38314"/>
                  <a:pt x="1175014" y="0"/>
                </a:cubicBezTo>
                <a:cubicBezTo>
                  <a:pt x="1286945" y="-38314"/>
                  <a:pt x="1705235" y="13316"/>
                  <a:pt x="1844772" y="0"/>
                </a:cubicBezTo>
                <a:cubicBezTo>
                  <a:pt x="1984309" y="-13316"/>
                  <a:pt x="2187109" y="20980"/>
                  <a:pt x="2308903" y="0"/>
                </a:cubicBezTo>
                <a:cubicBezTo>
                  <a:pt x="2430697" y="-20980"/>
                  <a:pt x="2742051" y="14782"/>
                  <a:pt x="2896410" y="0"/>
                </a:cubicBezTo>
                <a:cubicBezTo>
                  <a:pt x="3050769" y="-14782"/>
                  <a:pt x="3348338" y="57819"/>
                  <a:pt x="3566167" y="0"/>
                </a:cubicBezTo>
                <a:cubicBezTo>
                  <a:pt x="3783996" y="-57819"/>
                  <a:pt x="3900953" y="836"/>
                  <a:pt x="4112549" y="0"/>
                </a:cubicBezTo>
                <a:cubicBezTo>
                  <a:pt x="4168326" y="190984"/>
                  <a:pt x="4107710" y="282984"/>
                  <a:pt x="4112549" y="479286"/>
                </a:cubicBezTo>
                <a:cubicBezTo>
                  <a:pt x="3959331" y="514486"/>
                  <a:pt x="3627255" y="419102"/>
                  <a:pt x="3442791" y="479286"/>
                </a:cubicBezTo>
                <a:cubicBezTo>
                  <a:pt x="3258327" y="539470"/>
                  <a:pt x="3121175" y="452018"/>
                  <a:pt x="2937535" y="479286"/>
                </a:cubicBezTo>
                <a:cubicBezTo>
                  <a:pt x="2753895" y="506554"/>
                  <a:pt x="2590896" y="443143"/>
                  <a:pt x="2432279" y="479286"/>
                </a:cubicBezTo>
                <a:cubicBezTo>
                  <a:pt x="2273662" y="515429"/>
                  <a:pt x="2061020" y="441169"/>
                  <a:pt x="1844772" y="479286"/>
                </a:cubicBezTo>
                <a:cubicBezTo>
                  <a:pt x="1628524" y="517403"/>
                  <a:pt x="1522897" y="455340"/>
                  <a:pt x="1257265" y="479286"/>
                </a:cubicBezTo>
                <a:cubicBezTo>
                  <a:pt x="991633" y="503232"/>
                  <a:pt x="963946" y="474536"/>
                  <a:pt x="793134" y="479286"/>
                </a:cubicBezTo>
                <a:cubicBezTo>
                  <a:pt x="622322" y="484036"/>
                  <a:pt x="299369" y="389077"/>
                  <a:pt x="0" y="479286"/>
                </a:cubicBezTo>
                <a:cubicBezTo>
                  <a:pt x="-51536" y="279018"/>
                  <a:pt x="54052" y="135676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xmlns="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1800" dirty="0">
                <a:solidFill>
                  <a:schemeClr val="tx1"/>
                </a:solidFill>
                <a:latin typeface="Century Gothic" panose="020B0502020202020204" pitchFamily="34" charset="0"/>
                <a:cs typeface="Calibri" panose="020F0502020204030204" pitchFamily="34" charset="0"/>
                <a:sym typeface="Franklin Gothic"/>
              </a:rPr>
              <a:t>Los empleados necesitan un cargo</a:t>
            </a:r>
          </a:p>
        </p:txBody>
      </p:sp>
    </p:spTree>
    <p:extLst>
      <p:ext uri="{BB962C8B-B14F-4D97-AF65-F5344CB8AC3E}">
        <p14:creationId xmlns:p14="http://schemas.microsoft.com/office/powerpoint/2010/main" val="240751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libro, estante, cuarto, biblioteca&#10;&#10;Descripción generada automáticamente">
            <a:extLst>
              <a:ext uri="{FF2B5EF4-FFF2-40B4-BE49-F238E27FC236}">
                <a16:creationId xmlns:a16="http://schemas.microsoft.com/office/drawing/2014/main" id="{5A1B416D-DB06-1044-A7D7-9CB67D11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18" name="Google Shape;218;p31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Desarrollo de Software y Escritorio</a:t>
            </a:r>
            <a:endParaRPr sz="4000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3ABA-A441-AF49-86F2-AD630E090C1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79" y="1323378"/>
            <a:ext cx="8365755" cy="4362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2800" b="1" dirty="0">
                <a:solidFill>
                  <a:schemeClr val="tx1"/>
                </a:solidFill>
              </a:rPr>
              <a:t>¡El puesto!</a:t>
            </a:r>
          </a:p>
          <a:p>
            <a:pPr marL="50800" indent="0" algn="just">
              <a:buNone/>
            </a:pPr>
            <a:r>
              <a:rPr lang="es-CL" sz="2000" dirty="0" smtClean="0">
                <a:solidFill>
                  <a:schemeClr val="tx1"/>
                </a:solidFill>
              </a:rPr>
              <a:t>Dado que </a:t>
            </a:r>
            <a:r>
              <a:rPr lang="es-CL" sz="2000" dirty="0">
                <a:solidFill>
                  <a:schemeClr val="tx1"/>
                </a:solidFill>
              </a:rPr>
              <a:t>no necesita de otras clases, luego continuamos con el empleado y finalmente la empresa.</a:t>
            </a:r>
          </a:p>
          <a:p>
            <a:pPr marL="50800" indent="0" algn="just">
              <a:buNone/>
            </a:pPr>
            <a:r>
              <a:rPr lang="es-CL" sz="2000" dirty="0">
                <a:solidFill>
                  <a:schemeClr val="tx1"/>
                </a:solidFill>
              </a:rPr>
              <a:t>El Test, es la clase que contiene el main y se programará </a:t>
            </a:r>
            <a:r>
              <a:rPr lang="es-CL" sz="2000" dirty="0" smtClean="0">
                <a:solidFill>
                  <a:schemeClr val="tx1"/>
                </a:solidFill>
              </a:rPr>
              <a:t>después </a:t>
            </a:r>
            <a:r>
              <a:rPr lang="es-CL" sz="2000" dirty="0">
                <a:solidFill>
                  <a:schemeClr val="tx1"/>
                </a:solidFill>
              </a:rPr>
              <a:t>de todas las clases.</a:t>
            </a: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tx1"/>
              </a:solidFill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0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000" dirty="0">
                <a:solidFill>
                  <a:srgbClr val="0F243E"/>
                </a:solidFill>
              </a:rPr>
              <a:t>                        </a:t>
            </a:r>
            <a:endParaRPr sz="20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>
              <a:solidFill>
                <a:srgbClr val="0F243E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366E92-4DF4-144B-A27C-275F5A20A9F4}"/>
              </a:ext>
            </a:extLst>
          </p:cNvPr>
          <p:cNvPicPr/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87" y="3179376"/>
            <a:ext cx="2876695" cy="2506721"/>
          </a:xfrm>
          <a:custGeom>
            <a:avLst/>
            <a:gdLst>
              <a:gd name="connsiteX0" fmla="*/ 0 w 2876695"/>
              <a:gd name="connsiteY0" fmla="*/ 0 h 2506721"/>
              <a:gd name="connsiteX1" fmla="*/ 546572 w 2876695"/>
              <a:gd name="connsiteY1" fmla="*/ 0 h 2506721"/>
              <a:gd name="connsiteX2" fmla="*/ 1035610 w 2876695"/>
              <a:gd name="connsiteY2" fmla="*/ 0 h 2506721"/>
              <a:gd name="connsiteX3" fmla="*/ 1668483 w 2876695"/>
              <a:gd name="connsiteY3" fmla="*/ 0 h 2506721"/>
              <a:gd name="connsiteX4" fmla="*/ 2215055 w 2876695"/>
              <a:gd name="connsiteY4" fmla="*/ 0 h 2506721"/>
              <a:gd name="connsiteX5" fmla="*/ 2876695 w 2876695"/>
              <a:gd name="connsiteY5" fmla="*/ 0 h 2506721"/>
              <a:gd name="connsiteX6" fmla="*/ 2876695 w 2876695"/>
              <a:gd name="connsiteY6" fmla="*/ 551479 h 2506721"/>
              <a:gd name="connsiteX7" fmla="*/ 2876695 w 2876695"/>
              <a:gd name="connsiteY7" fmla="*/ 1052823 h 2506721"/>
              <a:gd name="connsiteX8" fmla="*/ 2876695 w 2876695"/>
              <a:gd name="connsiteY8" fmla="*/ 1554167 h 2506721"/>
              <a:gd name="connsiteX9" fmla="*/ 2876695 w 2876695"/>
              <a:gd name="connsiteY9" fmla="*/ 2005377 h 2506721"/>
              <a:gd name="connsiteX10" fmla="*/ 2876695 w 2876695"/>
              <a:gd name="connsiteY10" fmla="*/ 2506721 h 2506721"/>
              <a:gd name="connsiteX11" fmla="*/ 2301356 w 2876695"/>
              <a:gd name="connsiteY11" fmla="*/ 2506721 h 2506721"/>
              <a:gd name="connsiteX12" fmla="*/ 1754784 w 2876695"/>
              <a:gd name="connsiteY12" fmla="*/ 2506721 h 2506721"/>
              <a:gd name="connsiteX13" fmla="*/ 1121911 w 2876695"/>
              <a:gd name="connsiteY13" fmla="*/ 2506721 h 2506721"/>
              <a:gd name="connsiteX14" fmla="*/ 489038 w 2876695"/>
              <a:gd name="connsiteY14" fmla="*/ 2506721 h 2506721"/>
              <a:gd name="connsiteX15" fmla="*/ 0 w 2876695"/>
              <a:gd name="connsiteY15" fmla="*/ 2506721 h 2506721"/>
              <a:gd name="connsiteX16" fmla="*/ 0 w 2876695"/>
              <a:gd name="connsiteY16" fmla="*/ 2005377 h 2506721"/>
              <a:gd name="connsiteX17" fmla="*/ 0 w 2876695"/>
              <a:gd name="connsiteY17" fmla="*/ 1529100 h 2506721"/>
              <a:gd name="connsiteX18" fmla="*/ 0 w 2876695"/>
              <a:gd name="connsiteY18" fmla="*/ 1102957 h 2506721"/>
              <a:gd name="connsiteX19" fmla="*/ 0 w 2876695"/>
              <a:gd name="connsiteY19" fmla="*/ 651747 h 2506721"/>
              <a:gd name="connsiteX20" fmla="*/ 0 w 2876695"/>
              <a:gd name="connsiteY20" fmla="*/ 0 h 250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6695" h="2506721" extrusionOk="0">
                <a:moveTo>
                  <a:pt x="0" y="0"/>
                </a:moveTo>
                <a:cubicBezTo>
                  <a:pt x="190446" y="-23468"/>
                  <a:pt x="373709" y="39405"/>
                  <a:pt x="546572" y="0"/>
                </a:cubicBezTo>
                <a:cubicBezTo>
                  <a:pt x="719435" y="-39405"/>
                  <a:pt x="830203" y="5638"/>
                  <a:pt x="1035610" y="0"/>
                </a:cubicBezTo>
                <a:cubicBezTo>
                  <a:pt x="1241017" y="-5638"/>
                  <a:pt x="1392747" y="1815"/>
                  <a:pt x="1668483" y="0"/>
                </a:cubicBezTo>
                <a:cubicBezTo>
                  <a:pt x="1944219" y="-1815"/>
                  <a:pt x="2044657" y="64453"/>
                  <a:pt x="2215055" y="0"/>
                </a:cubicBezTo>
                <a:cubicBezTo>
                  <a:pt x="2385453" y="-64453"/>
                  <a:pt x="2676910" y="31206"/>
                  <a:pt x="2876695" y="0"/>
                </a:cubicBezTo>
                <a:cubicBezTo>
                  <a:pt x="2880864" y="236492"/>
                  <a:pt x="2820339" y="425991"/>
                  <a:pt x="2876695" y="551479"/>
                </a:cubicBezTo>
                <a:cubicBezTo>
                  <a:pt x="2933051" y="676967"/>
                  <a:pt x="2819349" y="836746"/>
                  <a:pt x="2876695" y="1052823"/>
                </a:cubicBezTo>
                <a:cubicBezTo>
                  <a:pt x="2934041" y="1268900"/>
                  <a:pt x="2817698" y="1417149"/>
                  <a:pt x="2876695" y="1554167"/>
                </a:cubicBezTo>
                <a:cubicBezTo>
                  <a:pt x="2935692" y="1691185"/>
                  <a:pt x="2860429" y="1813591"/>
                  <a:pt x="2876695" y="2005377"/>
                </a:cubicBezTo>
                <a:cubicBezTo>
                  <a:pt x="2892961" y="2197163"/>
                  <a:pt x="2854096" y="2333543"/>
                  <a:pt x="2876695" y="2506721"/>
                </a:cubicBezTo>
                <a:cubicBezTo>
                  <a:pt x="2744478" y="2547130"/>
                  <a:pt x="2455887" y="2492138"/>
                  <a:pt x="2301356" y="2506721"/>
                </a:cubicBezTo>
                <a:cubicBezTo>
                  <a:pt x="2146825" y="2521304"/>
                  <a:pt x="2014408" y="2453354"/>
                  <a:pt x="1754784" y="2506721"/>
                </a:cubicBezTo>
                <a:cubicBezTo>
                  <a:pt x="1495160" y="2560088"/>
                  <a:pt x="1271713" y="2440742"/>
                  <a:pt x="1121911" y="2506721"/>
                </a:cubicBezTo>
                <a:cubicBezTo>
                  <a:pt x="972109" y="2572700"/>
                  <a:pt x="676598" y="2484898"/>
                  <a:pt x="489038" y="2506721"/>
                </a:cubicBezTo>
                <a:cubicBezTo>
                  <a:pt x="301478" y="2528544"/>
                  <a:pt x="114299" y="2501057"/>
                  <a:pt x="0" y="2506721"/>
                </a:cubicBezTo>
                <a:cubicBezTo>
                  <a:pt x="-27109" y="2312951"/>
                  <a:pt x="49763" y="2237687"/>
                  <a:pt x="0" y="2005377"/>
                </a:cubicBezTo>
                <a:cubicBezTo>
                  <a:pt x="-49763" y="1773067"/>
                  <a:pt x="42844" y="1688219"/>
                  <a:pt x="0" y="1529100"/>
                </a:cubicBezTo>
                <a:cubicBezTo>
                  <a:pt x="-42844" y="1369981"/>
                  <a:pt x="7993" y="1312399"/>
                  <a:pt x="0" y="1102957"/>
                </a:cubicBezTo>
                <a:cubicBezTo>
                  <a:pt x="-7993" y="893515"/>
                  <a:pt x="13644" y="855187"/>
                  <a:pt x="0" y="651747"/>
                </a:cubicBezTo>
                <a:cubicBezTo>
                  <a:pt x="-13644" y="448307"/>
                  <a:pt x="35436" y="324407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Rectángulo 1"/>
          <p:cNvSpPr/>
          <p:nvPr/>
        </p:nvSpPr>
        <p:spPr>
          <a:xfrm>
            <a:off x="5387330" y="5553479"/>
            <a:ext cx="361252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¡Comencemos!</a:t>
            </a:r>
            <a:endParaRPr lang="es-ES" sz="36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869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67885"/>
            <a:ext cx="6294908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s-CL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Puesto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B167FDB-A57C-3440-899B-8249695D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018" y="1388796"/>
            <a:ext cx="5056431" cy="5072382"/>
          </a:xfrm>
          <a:custGeom>
            <a:avLst/>
            <a:gdLst>
              <a:gd name="connsiteX0" fmla="*/ 0 w 5056431"/>
              <a:gd name="connsiteY0" fmla="*/ 0 h 5072382"/>
              <a:gd name="connsiteX1" fmla="*/ 662954 w 5056431"/>
              <a:gd name="connsiteY1" fmla="*/ 0 h 5072382"/>
              <a:gd name="connsiteX2" fmla="*/ 1123651 w 5056431"/>
              <a:gd name="connsiteY2" fmla="*/ 0 h 5072382"/>
              <a:gd name="connsiteX3" fmla="*/ 1685477 w 5056431"/>
              <a:gd name="connsiteY3" fmla="*/ 0 h 5072382"/>
              <a:gd name="connsiteX4" fmla="*/ 2297867 w 5056431"/>
              <a:gd name="connsiteY4" fmla="*/ 0 h 5072382"/>
              <a:gd name="connsiteX5" fmla="*/ 2708000 w 5056431"/>
              <a:gd name="connsiteY5" fmla="*/ 0 h 5072382"/>
              <a:gd name="connsiteX6" fmla="*/ 3118132 w 5056431"/>
              <a:gd name="connsiteY6" fmla="*/ 0 h 5072382"/>
              <a:gd name="connsiteX7" fmla="*/ 3781087 w 5056431"/>
              <a:gd name="connsiteY7" fmla="*/ 0 h 5072382"/>
              <a:gd name="connsiteX8" fmla="*/ 4342912 w 5056431"/>
              <a:gd name="connsiteY8" fmla="*/ 0 h 5072382"/>
              <a:gd name="connsiteX9" fmla="*/ 5056431 w 5056431"/>
              <a:gd name="connsiteY9" fmla="*/ 0 h 5072382"/>
              <a:gd name="connsiteX10" fmla="*/ 5056431 w 5056431"/>
              <a:gd name="connsiteY10" fmla="*/ 563598 h 5072382"/>
              <a:gd name="connsiteX11" fmla="*/ 5056431 w 5056431"/>
              <a:gd name="connsiteY11" fmla="*/ 1177920 h 5072382"/>
              <a:gd name="connsiteX12" fmla="*/ 5056431 w 5056431"/>
              <a:gd name="connsiteY12" fmla="*/ 1640070 h 5072382"/>
              <a:gd name="connsiteX13" fmla="*/ 5056431 w 5056431"/>
              <a:gd name="connsiteY13" fmla="*/ 2203668 h 5072382"/>
              <a:gd name="connsiteX14" fmla="*/ 5056431 w 5056431"/>
              <a:gd name="connsiteY14" fmla="*/ 2615095 h 5072382"/>
              <a:gd name="connsiteX15" fmla="*/ 5056431 w 5056431"/>
              <a:gd name="connsiteY15" fmla="*/ 3280140 h 5072382"/>
              <a:gd name="connsiteX16" fmla="*/ 5056431 w 5056431"/>
              <a:gd name="connsiteY16" fmla="*/ 3843738 h 5072382"/>
              <a:gd name="connsiteX17" fmla="*/ 5056431 w 5056431"/>
              <a:gd name="connsiteY17" fmla="*/ 4508784 h 5072382"/>
              <a:gd name="connsiteX18" fmla="*/ 5056431 w 5056431"/>
              <a:gd name="connsiteY18" fmla="*/ 5072382 h 5072382"/>
              <a:gd name="connsiteX19" fmla="*/ 4595734 w 5056431"/>
              <a:gd name="connsiteY19" fmla="*/ 5072382 h 5072382"/>
              <a:gd name="connsiteX20" fmla="*/ 3932780 w 5056431"/>
              <a:gd name="connsiteY20" fmla="*/ 5072382 h 5072382"/>
              <a:gd name="connsiteX21" fmla="*/ 3370954 w 5056431"/>
              <a:gd name="connsiteY21" fmla="*/ 5072382 h 5072382"/>
              <a:gd name="connsiteX22" fmla="*/ 2960821 w 5056431"/>
              <a:gd name="connsiteY22" fmla="*/ 5072382 h 5072382"/>
              <a:gd name="connsiteX23" fmla="*/ 2398996 w 5056431"/>
              <a:gd name="connsiteY23" fmla="*/ 5072382 h 5072382"/>
              <a:gd name="connsiteX24" fmla="*/ 1887734 w 5056431"/>
              <a:gd name="connsiteY24" fmla="*/ 5072382 h 5072382"/>
              <a:gd name="connsiteX25" fmla="*/ 1376473 w 5056431"/>
              <a:gd name="connsiteY25" fmla="*/ 5072382 h 5072382"/>
              <a:gd name="connsiteX26" fmla="*/ 865212 w 5056431"/>
              <a:gd name="connsiteY26" fmla="*/ 5072382 h 5072382"/>
              <a:gd name="connsiteX27" fmla="*/ 0 w 5056431"/>
              <a:gd name="connsiteY27" fmla="*/ 5072382 h 5072382"/>
              <a:gd name="connsiteX28" fmla="*/ 0 w 5056431"/>
              <a:gd name="connsiteY28" fmla="*/ 4458060 h 5072382"/>
              <a:gd name="connsiteX29" fmla="*/ 0 w 5056431"/>
              <a:gd name="connsiteY29" fmla="*/ 3945186 h 5072382"/>
              <a:gd name="connsiteX30" fmla="*/ 0 w 5056431"/>
              <a:gd name="connsiteY30" fmla="*/ 3533759 h 5072382"/>
              <a:gd name="connsiteX31" fmla="*/ 0 w 5056431"/>
              <a:gd name="connsiteY31" fmla="*/ 3020885 h 5072382"/>
              <a:gd name="connsiteX32" fmla="*/ 0 w 5056431"/>
              <a:gd name="connsiteY32" fmla="*/ 2406563 h 5072382"/>
              <a:gd name="connsiteX33" fmla="*/ 0 w 5056431"/>
              <a:gd name="connsiteY33" fmla="*/ 1741518 h 5072382"/>
              <a:gd name="connsiteX34" fmla="*/ 0 w 5056431"/>
              <a:gd name="connsiteY34" fmla="*/ 1330091 h 5072382"/>
              <a:gd name="connsiteX35" fmla="*/ 0 w 5056431"/>
              <a:gd name="connsiteY35" fmla="*/ 918665 h 5072382"/>
              <a:gd name="connsiteX36" fmla="*/ 0 w 5056431"/>
              <a:gd name="connsiteY36" fmla="*/ 0 h 507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056431" h="5072382" fill="none" extrusionOk="0">
                <a:moveTo>
                  <a:pt x="0" y="0"/>
                </a:moveTo>
                <a:cubicBezTo>
                  <a:pt x="243707" y="-47228"/>
                  <a:pt x="394855" y="16174"/>
                  <a:pt x="662954" y="0"/>
                </a:cubicBezTo>
                <a:cubicBezTo>
                  <a:pt x="931053" y="-16174"/>
                  <a:pt x="1002970" y="44770"/>
                  <a:pt x="1123651" y="0"/>
                </a:cubicBezTo>
                <a:cubicBezTo>
                  <a:pt x="1244332" y="-44770"/>
                  <a:pt x="1518816" y="18516"/>
                  <a:pt x="1685477" y="0"/>
                </a:cubicBezTo>
                <a:cubicBezTo>
                  <a:pt x="1852138" y="-18516"/>
                  <a:pt x="2062370" y="58089"/>
                  <a:pt x="2297867" y="0"/>
                </a:cubicBezTo>
                <a:cubicBezTo>
                  <a:pt x="2533364" y="-58089"/>
                  <a:pt x="2588942" y="42621"/>
                  <a:pt x="2708000" y="0"/>
                </a:cubicBezTo>
                <a:cubicBezTo>
                  <a:pt x="2827058" y="-42621"/>
                  <a:pt x="2939500" y="27394"/>
                  <a:pt x="3118132" y="0"/>
                </a:cubicBezTo>
                <a:cubicBezTo>
                  <a:pt x="3296764" y="-27394"/>
                  <a:pt x="3493608" y="25733"/>
                  <a:pt x="3781087" y="0"/>
                </a:cubicBezTo>
                <a:cubicBezTo>
                  <a:pt x="4068566" y="-25733"/>
                  <a:pt x="4220841" y="48755"/>
                  <a:pt x="4342912" y="0"/>
                </a:cubicBezTo>
                <a:cubicBezTo>
                  <a:pt x="4464984" y="-48755"/>
                  <a:pt x="4902043" y="48592"/>
                  <a:pt x="5056431" y="0"/>
                </a:cubicBezTo>
                <a:cubicBezTo>
                  <a:pt x="5092506" y="233495"/>
                  <a:pt x="5029369" y="395356"/>
                  <a:pt x="5056431" y="563598"/>
                </a:cubicBezTo>
                <a:cubicBezTo>
                  <a:pt x="5083493" y="731840"/>
                  <a:pt x="5011422" y="895417"/>
                  <a:pt x="5056431" y="1177920"/>
                </a:cubicBezTo>
                <a:cubicBezTo>
                  <a:pt x="5101440" y="1460423"/>
                  <a:pt x="5041235" y="1413775"/>
                  <a:pt x="5056431" y="1640070"/>
                </a:cubicBezTo>
                <a:cubicBezTo>
                  <a:pt x="5071627" y="1866365"/>
                  <a:pt x="4994159" y="2027448"/>
                  <a:pt x="5056431" y="2203668"/>
                </a:cubicBezTo>
                <a:cubicBezTo>
                  <a:pt x="5118703" y="2379888"/>
                  <a:pt x="5019436" y="2486180"/>
                  <a:pt x="5056431" y="2615095"/>
                </a:cubicBezTo>
                <a:cubicBezTo>
                  <a:pt x="5093426" y="2744010"/>
                  <a:pt x="4988333" y="3014327"/>
                  <a:pt x="5056431" y="3280140"/>
                </a:cubicBezTo>
                <a:cubicBezTo>
                  <a:pt x="5124529" y="3545953"/>
                  <a:pt x="5006851" y="3614871"/>
                  <a:pt x="5056431" y="3843738"/>
                </a:cubicBezTo>
                <a:cubicBezTo>
                  <a:pt x="5106011" y="4072605"/>
                  <a:pt x="5011886" y="4321571"/>
                  <a:pt x="5056431" y="4508784"/>
                </a:cubicBezTo>
                <a:cubicBezTo>
                  <a:pt x="5100976" y="4695997"/>
                  <a:pt x="5021803" y="4885307"/>
                  <a:pt x="5056431" y="5072382"/>
                </a:cubicBezTo>
                <a:cubicBezTo>
                  <a:pt x="4842012" y="5120715"/>
                  <a:pt x="4822817" y="5033708"/>
                  <a:pt x="4595734" y="5072382"/>
                </a:cubicBezTo>
                <a:cubicBezTo>
                  <a:pt x="4368651" y="5111056"/>
                  <a:pt x="4139521" y="5014643"/>
                  <a:pt x="3932780" y="5072382"/>
                </a:cubicBezTo>
                <a:cubicBezTo>
                  <a:pt x="3726039" y="5130121"/>
                  <a:pt x="3547203" y="5054103"/>
                  <a:pt x="3370954" y="5072382"/>
                </a:cubicBezTo>
                <a:cubicBezTo>
                  <a:pt x="3194705" y="5090661"/>
                  <a:pt x="3043811" y="5061025"/>
                  <a:pt x="2960821" y="5072382"/>
                </a:cubicBezTo>
                <a:cubicBezTo>
                  <a:pt x="2877831" y="5083739"/>
                  <a:pt x="2544753" y="5065331"/>
                  <a:pt x="2398996" y="5072382"/>
                </a:cubicBezTo>
                <a:cubicBezTo>
                  <a:pt x="2253239" y="5079433"/>
                  <a:pt x="2033554" y="5023799"/>
                  <a:pt x="1887734" y="5072382"/>
                </a:cubicBezTo>
                <a:cubicBezTo>
                  <a:pt x="1741914" y="5120965"/>
                  <a:pt x="1502643" y="5045080"/>
                  <a:pt x="1376473" y="5072382"/>
                </a:cubicBezTo>
                <a:cubicBezTo>
                  <a:pt x="1250303" y="5099684"/>
                  <a:pt x="973897" y="5046339"/>
                  <a:pt x="865212" y="5072382"/>
                </a:cubicBezTo>
                <a:cubicBezTo>
                  <a:pt x="756527" y="5098425"/>
                  <a:pt x="177165" y="5062337"/>
                  <a:pt x="0" y="5072382"/>
                </a:cubicBezTo>
                <a:cubicBezTo>
                  <a:pt x="-51777" y="4926261"/>
                  <a:pt x="52125" y="4584599"/>
                  <a:pt x="0" y="4458060"/>
                </a:cubicBezTo>
                <a:cubicBezTo>
                  <a:pt x="-52125" y="4331521"/>
                  <a:pt x="17311" y="4061941"/>
                  <a:pt x="0" y="3945186"/>
                </a:cubicBezTo>
                <a:cubicBezTo>
                  <a:pt x="-17311" y="3828431"/>
                  <a:pt x="34782" y="3729968"/>
                  <a:pt x="0" y="3533759"/>
                </a:cubicBezTo>
                <a:cubicBezTo>
                  <a:pt x="-34782" y="3337550"/>
                  <a:pt x="6040" y="3158494"/>
                  <a:pt x="0" y="3020885"/>
                </a:cubicBezTo>
                <a:cubicBezTo>
                  <a:pt x="-6040" y="2883276"/>
                  <a:pt x="67659" y="2556292"/>
                  <a:pt x="0" y="2406563"/>
                </a:cubicBezTo>
                <a:cubicBezTo>
                  <a:pt x="-67659" y="2256834"/>
                  <a:pt x="24409" y="1997573"/>
                  <a:pt x="0" y="1741518"/>
                </a:cubicBezTo>
                <a:cubicBezTo>
                  <a:pt x="-24409" y="1485463"/>
                  <a:pt x="27346" y="1450903"/>
                  <a:pt x="0" y="1330091"/>
                </a:cubicBezTo>
                <a:cubicBezTo>
                  <a:pt x="-27346" y="1209279"/>
                  <a:pt x="10713" y="1001587"/>
                  <a:pt x="0" y="918665"/>
                </a:cubicBezTo>
                <a:cubicBezTo>
                  <a:pt x="-10713" y="835743"/>
                  <a:pt x="96565" y="304675"/>
                  <a:pt x="0" y="0"/>
                </a:cubicBezTo>
                <a:close/>
              </a:path>
              <a:path w="5056431" h="5072382" stroke="0" extrusionOk="0">
                <a:moveTo>
                  <a:pt x="0" y="0"/>
                </a:moveTo>
                <a:cubicBezTo>
                  <a:pt x="110292" y="-4382"/>
                  <a:pt x="296648" y="54329"/>
                  <a:pt x="511261" y="0"/>
                </a:cubicBezTo>
                <a:cubicBezTo>
                  <a:pt x="725874" y="-54329"/>
                  <a:pt x="793898" y="10259"/>
                  <a:pt x="921394" y="0"/>
                </a:cubicBezTo>
                <a:cubicBezTo>
                  <a:pt x="1048890" y="-10259"/>
                  <a:pt x="1332380" y="52541"/>
                  <a:pt x="1584348" y="0"/>
                </a:cubicBezTo>
                <a:cubicBezTo>
                  <a:pt x="1836316" y="-52541"/>
                  <a:pt x="1889924" y="14662"/>
                  <a:pt x="2095610" y="0"/>
                </a:cubicBezTo>
                <a:cubicBezTo>
                  <a:pt x="2301296" y="-14662"/>
                  <a:pt x="2376002" y="24023"/>
                  <a:pt x="2606871" y="0"/>
                </a:cubicBezTo>
                <a:cubicBezTo>
                  <a:pt x="2837740" y="-24023"/>
                  <a:pt x="3102105" y="29881"/>
                  <a:pt x="3269825" y="0"/>
                </a:cubicBezTo>
                <a:cubicBezTo>
                  <a:pt x="3437545" y="-29881"/>
                  <a:pt x="3602805" y="40029"/>
                  <a:pt x="3730522" y="0"/>
                </a:cubicBezTo>
                <a:cubicBezTo>
                  <a:pt x="3858239" y="-40029"/>
                  <a:pt x="4091806" y="46678"/>
                  <a:pt x="4393477" y="0"/>
                </a:cubicBezTo>
                <a:cubicBezTo>
                  <a:pt x="4695148" y="-46678"/>
                  <a:pt x="4830558" y="8899"/>
                  <a:pt x="5056431" y="0"/>
                </a:cubicBezTo>
                <a:cubicBezTo>
                  <a:pt x="5101391" y="164090"/>
                  <a:pt x="5004714" y="366704"/>
                  <a:pt x="5056431" y="563598"/>
                </a:cubicBezTo>
                <a:cubicBezTo>
                  <a:pt x="5108148" y="760492"/>
                  <a:pt x="5046121" y="887155"/>
                  <a:pt x="5056431" y="1127196"/>
                </a:cubicBezTo>
                <a:cubicBezTo>
                  <a:pt x="5066741" y="1367237"/>
                  <a:pt x="4984154" y="1538253"/>
                  <a:pt x="5056431" y="1741518"/>
                </a:cubicBezTo>
                <a:cubicBezTo>
                  <a:pt x="5128708" y="1944783"/>
                  <a:pt x="5054480" y="2016913"/>
                  <a:pt x="5056431" y="2152944"/>
                </a:cubicBezTo>
                <a:cubicBezTo>
                  <a:pt x="5058382" y="2288975"/>
                  <a:pt x="5022638" y="2489145"/>
                  <a:pt x="5056431" y="2716542"/>
                </a:cubicBezTo>
                <a:cubicBezTo>
                  <a:pt x="5090224" y="2943939"/>
                  <a:pt x="4996403" y="3005770"/>
                  <a:pt x="5056431" y="3280140"/>
                </a:cubicBezTo>
                <a:cubicBezTo>
                  <a:pt x="5116459" y="3554510"/>
                  <a:pt x="5036755" y="3679444"/>
                  <a:pt x="5056431" y="3843738"/>
                </a:cubicBezTo>
                <a:cubicBezTo>
                  <a:pt x="5076107" y="4008032"/>
                  <a:pt x="4986167" y="4260224"/>
                  <a:pt x="5056431" y="4458060"/>
                </a:cubicBezTo>
                <a:cubicBezTo>
                  <a:pt x="5126695" y="4655896"/>
                  <a:pt x="5039867" y="4850901"/>
                  <a:pt x="5056431" y="5072382"/>
                </a:cubicBezTo>
                <a:cubicBezTo>
                  <a:pt x="4870739" y="5111980"/>
                  <a:pt x="4685258" y="5028792"/>
                  <a:pt x="4444041" y="5072382"/>
                </a:cubicBezTo>
                <a:cubicBezTo>
                  <a:pt x="4202824" y="5115972"/>
                  <a:pt x="4115320" y="5063061"/>
                  <a:pt x="3983344" y="5072382"/>
                </a:cubicBezTo>
                <a:cubicBezTo>
                  <a:pt x="3851368" y="5081703"/>
                  <a:pt x="3479896" y="5030485"/>
                  <a:pt x="3320390" y="5072382"/>
                </a:cubicBezTo>
                <a:cubicBezTo>
                  <a:pt x="3160884" y="5114279"/>
                  <a:pt x="2923279" y="5054284"/>
                  <a:pt x="2758564" y="5072382"/>
                </a:cubicBezTo>
                <a:cubicBezTo>
                  <a:pt x="2593849" y="5090480"/>
                  <a:pt x="2512466" y="5069683"/>
                  <a:pt x="2297867" y="5072382"/>
                </a:cubicBezTo>
                <a:cubicBezTo>
                  <a:pt x="2083268" y="5075081"/>
                  <a:pt x="1957051" y="5011413"/>
                  <a:pt x="1736041" y="5072382"/>
                </a:cubicBezTo>
                <a:cubicBezTo>
                  <a:pt x="1515031" y="5133351"/>
                  <a:pt x="1426270" y="5049356"/>
                  <a:pt x="1325909" y="5072382"/>
                </a:cubicBezTo>
                <a:cubicBezTo>
                  <a:pt x="1225548" y="5095408"/>
                  <a:pt x="1092513" y="5053971"/>
                  <a:pt x="915776" y="5072382"/>
                </a:cubicBezTo>
                <a:cubicBezTo>
                  <a:pt x="739039" y="5090793"/>
                  <a:pt x="264448" y="5035005"/>
                  <a:pt x="0" y="5072382"/>
                </a:cubicBezTo>
                <a:cubicBezTo>
                  <a:pt x="-4733" y="4933690"/>
                  <a:pt x="25902" y="4813383"/>
                  <a:pt x="0" y="4610232"/>
                </a:cubicBezTo>
                <a:cubicBezTo>
                  <a:pt x="-25902" y="4407081"/>
                  <a:pt x="75530" y="4192865"/>
                  <a:pt x="0" y="3945186"/>
                </a:cubicBezTo>
                <a:cubicBezTo>
                  <a:pt x="-75530" y="3697507"/>
                  <a:pt x="51554" y="3603182"/>
                  <a:pt x="0" y="3432312"/>
                </a:cubicBezTo>
                <a:cubicBezTo>
                  <a:pt x="-51554" y="3261442"/>
                  <a:pt x="416" y="3161660"/>
                  <a:pt x="0" y="3020885"/>
                </a:cubicBezTo>
                <a:cubicBezTo>
                  <a:pt x="-416" y="2880110"/>
                  <a:pt x="9721" y="2616730"/>
                  <a:pt x="0" y="2406563"/>
                </a:cubicBezTo>
                <a:cubicBezTo>
                  <a:pt x="-9721" y="2196396"/>
                  <a:pt x="5684" y="2158383"/>
                  <a:pt x="0" y="1944413"/>
                </a:cubicBezTo>
                <a:cubicBezTo>
                  <a:pt x="-5684" y="1730443"/>
                  <a:pt x="71448" y="1486785"/>
                  <a:pt x="0" y="1330091"/>
                </a:cubicBezTo>
                <a:cubicBezTo>
                  <a:pt x="-71448" y="1173397"/>
                  <a:pt x="23178" y="843533"/>
                  <a:pt x="0" y="665046"/>
                </a:cubicBezTo>
                <a:cubicBezTo>
                  <a:pt x="-23178" y="486560"/>
                  <a:pt x="32024" y="137756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42264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67885"/>
            <a:ext cx="882464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s-CL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Empleado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F1EF1E-716A-E84E-A899-9CAEE891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64" y="1484694"/>
            <a:ext cx="6615057" cy="4815168"/>
          </a:xfrm>
          <a:custGeom>
            <a:avLst/>
            <a:gdLst>
              <a:gd name="connsiteX0" fmla="*/ 0 w 6615057"/>
              <a:gd name="connsiteY0" fmla="*/ 0 h 4815168"/>
              <a:gd name="connsiteX1" fmla="*/ 551255 w 6615057"/>
              <a:gd name="connsiteY1" fmla="*/ 0 h 4815168"/>
              <a:gd name="connsiteX2" fmla="*/ 1102510 w 6615057"/>
              <a:gd name="connsiteY2" fmla="*/ 0 h 4815168"/>
              <a:gd name="connsiteX3" fmla="*/ 1455313 w 6615057"/>
              <a:gd name="connsiteY3" fmla="*/ 0 h 4815168"/>
              <a:gd name="connsiteX4" fmla="*/ 2006567 w 6615057"/>
              <a:gd name="connsiteY4" fmla="*/ 0 h 4815168"/>
              <a:gd name="connsiteX5" fmla="*/ 2690123 w 6615057"/>
              <a:gd name="connsiteY5" fmla="*/ 0 h 4815168"/>
              <a:gd name="connsiteX6" fmla="*/ 3175227 w 6615057"/>
              <a:gd name="connsiteY6" fmla="*/ 0 h 4815168"/>
              <a:gd name="connsiteX7" fmla="*/ 3660332 w 6615057"/>
              <a:gd name="connsiteY7" fmla="*/ 0 h 4815168"/>
              <a:gd name="connsiteX8" fmla="*/ 4211586 w 6615057"/>
              <a:gd name="connsiteY8" fmla="*/ 0 h 4815168"/>
              <a:gd name="connsiteX9" fmla="*/ 4828992 w 6615057"/>
              <a:gd name="connsiteY9" fmla="*/ 0 h 4815168"/>
              <a:gd name="connsiteX10" fmla="*/ 5446397 w 6615057"/>
              <a:gd name="connsiteY10" fmla="*/ 0 h 4815168"/>
              <a:gd name="connsiteX11" fmla="*/ 6063802 w 6615057"/>
              <a:gd name="connsiteY11" fmla="*/ 0 h 4815168"/>
              <a:gd name="connsiteX12" fmla="*/ 6615057 w 6615057"/>
              <a:gd name="connsiteY12" fmla="*/ 0 h 4815168"/>
              <a:gd name="connsiteX13" fmla="*/ 6615057 w 6615057"/>
              <a:gd name="connsiteY13" fmla="*/ 535019 h 4815168"/>
              <a:gd name="connsiteX14" fmla="*/ 6615057 w 6615057"/>
              <a:gd name="connsiteY14" fmla="*/ 1070037 h 4815168"/>
              <a:gd name="connsiteX15" fmla="*/ 6615057 w 6615057"/>
              <a:gd name="connsiteY15" fmla="*/ 1653208 h 4815168"/>
              <a:gd name="connsiteX16" fmla="*/ 6615057 w 6615057"/>
              <a:gd name="connsiteY16" fmla="*/ 2284530 h 4815168"/>
              <a:gd name="connsiteX17" fmla="*/ 6615057 w 6615057"/>
              <a:gd name="connsiteY17" fmla="*/ 2867700 h 4815168"/>
              <a:gd name="connsiteX18" fmla="*/ 6615057 w 6615057"/>
              <a:gd name="connsiteY18" fmla="*/ 3499022 h 4815168"/>
              <a:gd name="connsiteX19" fmla="*/ 6615057 w 6615057"/>
              <a:gd name="connsiteY19" fmla="*/ 4082192 h 4815168"/>
              <a:gd name="connsiteX20" fmla="*/ 6615057 w 6615057"/>
              <a:gd name="connsiteY20" fmla="*/ 4815168 h 4815168"/>
              <a:gd name="connsiteX21" fmla="*/ 5997652 w 6615057"/>
              <a:gd name="connsiteY21" fmla="*/ 4815168 h 4815168"/>
              <a:gd name="connsiteX22" fmla="*/ 5380246 w 6615057"/>
              <a:gd name="connsiteY22" fmla="*/ 4815168 h 4815168"/>
              <a:gd name="connsiteX23" fmla="*/ 4828992 w 6615057"/>
              <a:gd name="connsiteY23" fmla="*/ 4815168 h 4815168"/>
              <a:gd name="connsiteX24" fmla="*/ 4476189 w 6615057"/>
              <a:gd name="connsiteY24" fmla="*/ 4815168 h 4815168"/>
              <a:gd name="connsiteX25" fmla="*/ 3991084 w 6615057"/>
              <a:gd name="connsiteY25" fmla="*/ 4815168 h 4815168"/>
              <a:gd name="connsiteX26" fmla="*/ 3373679 w 6615057"/>
              <a:gd name="connsiteY26" fmla="*/ 4815168 h 4815168"/>
              <a:gd name="connsiteX27" fmla="*/ 2954725 w 6615057"/>
              <a:gd name="connsiteY27" fmla="*/ 4815168 h 4815168"/>
              <a:gd name="connsiteX28" fmla="*/ 2271170 w 6615057"/>
              <a:gd name="connsiteY28" fmla="*/ 4815168 h 4815168"/>
              <a:gd name="connsiteX29" fmla="*/ 1587614 w 6615057"/>
              <a:gd name="connsiteY29" fmla="*/ 4815168 h 4815168"/>
              <a:gd name="connsiteX30" fmla="*/ 1036359 w 6615057"/>
              <a:gd name="connsiteY30" fmla="*/ 4815168 h 4815168"/>
              <a:gd name="connsiteX31" fmla="*/ 0 w 6615057"/>
              <a:gd name="connsiteY31" fmla="*/ 4815168 h 4815168"/>
              <a:gd name="connsiteX32" fmla="*/ 0 w 6615057"/>
              <a:gd name="connsiteY32" fmla="*/ 4280149 h 4815168"/>
              <a:gd name="connsiteX33" fmla="*/ 0 w 6615057"/>
              <a:gd name="connsiteY33" fmla="*/ 3841434 h 4815168"/>
              <a:gd name="connsiteX34" fmla="*/ 0 w 6615057"/>
              <a:gd name="connsiteY34" fmla="*/ 3402719 h 4815168"/>
              <a:gd name="connsiteX35" fmla="*/ 0 w 6615057"/>
              <a:gd name="connsiteY35" fmla="*/ 2964003 h 4815168"/>
              <a:gd name="connsiteX36" fmla="*/ 0 w 6615057"/>
              <a:gd name="connsiteY36" fmla="*/ 2525288 h 4815168"/>
              <a:gd name="connsiteX37" fmla="*/ 0 w 6615057"/>
              <a:gd name="connsiteY37" fmla="*/ 2038421 h 4815168"/>
              <a:gd name="connsiteX38" fmla="*/ 0 w 6615057"/>
              <a:gd name="connsiteY38" fmla="*/ 1599706 h 4815168"/>
              <a:gd name="connsiteX39" fmla="*/ 0 w 6615057"/>
              <a:gd name="connsiteY39" fmla="*/ 1112839 h 4815168"/>
              <a:gd name="connsiteX40" fmla="*/ 0 w 6615057"/>
              <a:gd name="connsiteY40" fmla="*/ 529668 h 4815168"/>
              <a:gd name="connsiteX41" fmla="*/ 0 w 6615057"/>
              <a:gd name="connsiteY41" fmla="*/ 0 h 4815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15057" h="4815168" fill="none" extrusionOk="0">
                <a:moveTo>
                  <a:pt x="0" y="0"/>
                </a:moveTo>
                <a:cubicBezTo>
                  <a:pt x="193826" y="-49818"/>
                  <a:pt x="425046" y="2827"/>
                  <a:pt x="551255" y="0"/>
                </a:cubicBezTo>
                <a:cubicBezTo>
                  <a:pt x="677464" y="-2827"/>
                  <a:pt x="851482" y="46248"/>
                  <a:pt x="1102510" y="0"/>
                </a:cubicBezTo>
                <a:cubicBezTo>
                  <a:pt x="1353539" y="-46248"/>
                  <a:pt x="1320480" y="37897"/>
                  <a:pt x="1455313" y="0"/>
                </a:cubicBezTo>
                <a:cubicBezTo>
                  <a:pt x="1590146" y="-37897"/>
                  <a:pt x="1885793" y="32175"/>
                  <a:pt x="2006567" y="0"/>
                </a:cubicBezTo>
                <a:cubicBezTo>
                  <a:pt x="2127341" y="-32175"/>
                  <a:pt x="2519663" y="34659"/>
                  <a:pt x="2690123" y="0"/>
                </a:cubicBezTo>
                <a:cubicBezTo>
                  <a:pt x="2860583" y="-34659"/>
                  <a:pt x="2954033" y="15496"/>
                  <a:pt x="3175227" y="0"/>
                </a:cubicBezTo>
                <a:cubicBezTo>
                  <a:pt x="3396421" y="-15496"/>
                  <a:pt x="3538289" y="9496"/>
                  <a:pt x="3660332" y="0"/>
                </a:cubicBezTo>
                <a:cubicBezTo>
                  <a:pt x="3782375" y="-9496"/>
                  <a:pt x="3994440" y="39834"/>
                  <a:pt x="4211586" y="0"/>
                </a:cubicBezTo>
                <a:cubicBezTo>
                  <a:pt x="4428732" y="-39834"/>
                  <a:pt x="4642501" y="69038"/>
                  <a:pt x="4828992" y="0"/>
                </a:cubicBezTo>
                <a:cubicBezTo>
                  <a:pt x="5015483" y="-69038"/>
                  <a:pt x="5209862" y="57320"/>
                  <a:pt x="5446397" y="0"/>
                </a:cubicBezTo>
                <a:cubicBezTo>
                  <a:pt x="5682933" y="-57320"/>
                  <a:pt x="5894972" y="40757"/>
                  <a:pt x="6063802" y="0"/>
                </a:cubicBezTo>
                <a:cubicBezTo>
                  <a:pt x="6232632" y="-40757"/>
                  <a:pt x="6469122" y="15762"/>
                  <a:pt x="6615057" y="0"/>
                </a:cubicBezTo>
                <a:cubicBezTo>
                  <a:pt x="6616593" y="115522"/>
                  <a:pt x="6610976" y="368819"/>
                  <a:pt x="6615057" y="535019"/>
                </a:cubicBezTo>
                <a:cubicBezTo>
                  <a:pt x="6619138" y="701219"/>
                  <a:pt x="6576746" y="951459"/>
                  <a:pt x="6615057" y="1070037"/>
                </a:cubicBezTo>
                <a:cubicBezTo>
                  <a:pt x="6653368" y="1188615"/>
                  <a:pt x="6592792" y="1451424"/>
                  <a:pt x="6615057" y="1653208"/>
                </a:cubicBezTo>
                <a:cubicBezTo>
                  <a:pt x="6637322" y="1854992"/>
                  <a:pt x="6587991" y="2074326"/>
                  <a:pt x="6615057" y="2284530"/>
                </a:cubicBezTo>
                <a:cubicBezTo>
                  <a:pt x="6642123" y="2494734"/>
                  <a:pt x="6549782" y="2717095"/>
                  <a:pt x="6615057" y="2867700"/>
                </a:cubicBezTo>
                <a:cubicBezTo>
                  <a:pt x="6680332" y="3018305"/>
                  <a:pt x="6583502" y="3349050"/>
                  <a:pt x="6615057" y="3499022"/>
                </a:cubicBezTo>
                <a:cubicBezTo>
                  <a:pt x="6646612" y="3648994"/>
                  <a:pt x="6556633" y="3957637"/>
                  <a:pt x="6615057" y="4082192"/>
                </a:cubicBezTo>
                <a:cubicBezTo>
                  <a:pt x="6673481" y="4206747"/>
                  <a:pt x="6533943" y="4562085"/>
                  <a:pt x="6615057" y="4815168"/>
                </a:cubicBezTo>
                <a:cubicBezTo>
                  <a:pt x="6384399" y="4860396"/>
                  <a:pt x="6159328" y="4810725"/>
                  <a:pt x="5997652" y="4815168"/>
                </a:cubicBezTo>
                <a:cubicBezTo>
                  <a:pt x="5835977" y="4819611"/>
                  <a:pt x="5513877" y="4771056"/>
                  <a:pt x="5380246" y="4815168"/>
                </a:cubicBezTo>
                <a:cubicBezTo>
                  <a:pt x="5246615" y="4859280"/>
                  <a:pt x="5070725" y="4799031"/>
                  <a:pt x="4828992" y="4815168"/>
                </a:cubicBezTo>
                <a:cubicBezTo>
                  <a:pt x="4587259" y="4831305"/>
                  <a:pt x="4593085" y="4781839"/>
                  <a:pt x="4476189" y="4815168"/>
                </a:cubicBezTo>
                <a:cubicBezTo>
                  <a:pt x="4359293" y="4848497"/>
                  <a:pt x="4223300" y="4795305"/>
                  <a:pt x="3991084" y="4815168"/>
                </a:cubicBezTo>
                <a:cubicBezTo>
                  <a:pt x="3758868" y="4835031"/>
                  <a:pt x="3522163" y="4745733"/>
                  <a:pt x="3373679" y="4815168"/>
                </a:cubicBezTo>
                <a:cubicBezTo>
                  <a:pt x="3225195" y="4884603"/>
                  <a:pt x="3120486" y="4791810"/>
                  <a:pt x="2954725" y="4815168"/>
                </a:cubicBezTo>
                <a:cubicBezTo>
                  <a:pt x="2788964" y="4838526"/>
                  <a:pt x="2604863" y="4745322"/>
                  <a:pt x="2271170" y="4815168"/>
                </a:cubicBezTo>
                <a:cubicBezTo>
                  <a:pt x="1937478" y="4885014"/>
                  <a:pt x="1795395" y="4788550"/>
                  <a:pt x="1587614" y="4815168"/>
                </a:cubicBezTo>
                <a:cubicBezTo>
                  <a:pt x="1379833" y="4841786"/>
                  <a:pt x="1276979" y="4771995"/>
                  <a:pt x="1036359" y="4815168"/>
                </a:cubicBezTo>
                <a:cubicBezTo>
                  <a:pt x="795740" y="4858341"/>
                  <a:pt x="373098" y="4777807"/>
                  <a:pt x="0" y="4815168"/>
                </a:cubicBezTo>
                <a:cubicBezTo>
                  <a:pt x="-33562" y="4550148"/>
                  <a:pt x="1609" y="4401772"/>
                  <a:pt x="0" y="4280149"/>
                </a:cubicBezTo>
                <a:cubicBezTo>
                  <a:pt x="-1609" y="4158526"/>
                  <a:pt x="13590" y="4059744"/>
                  <a:pt x="0" y="3841434"/>
                </a:cubicBezTo>
                <a:cubicBezTo>
                  <a:pt x="-13590" y="3623125"/>
                  <a:pt x="49699" y="3575234"/>
                  <a:pt x="0" y="3402719"/>
                </a:cubicBezTo>
                <a:cubicBezTo>
                  <a:pt x="-49699" y="3230205"/>
                  <a:pt x="13949" y="3161759"/>
                  <a:pt x="0" y="2964003"/>
                </a:cubicBezTo>
                <a:cubicBezTo>
                  <a:pt x="-13949" y="2766247"/>
                  <a:pt x="32787" y="2742547"/>
                  <a:pt x="0" y="2525288"/>
                </a:cubicBezTo>
                <a:cubicBezTo>
                  <a:pt x="-32787" y="2308029"/>
                  <a:pt x="10746" y="2244681"/>
                  <a:pt x="0" y="2038421"/>
                </a:cubicBezTo>
                <a:cubicBezTo>
                  <a:pt x="-10746" y="1832161"/>
                  <a:pt x="16828" y="1810941"/>
                  <a:pt x="0" y="1599706"/>
                </a:cubicBezTo>
                <a:cubicBezTo>
                  <a:pt x="-16828" y="1388471"/>
                  <a:pt x="47372" y="1324147"/>
                  <a:pt x="0" y="1112839"/>
                </a:cubicBezTo>
                <a:cubicBezTo>
                  <a:pt x="-47372" y="901531"/>
                  <a:pt x="14479" y="705093"/>
                  <a:pt x="0" y="529668"/>
                </a:cubicBezTo>
                <a:cubicBezTo>
                  <a:pt x="-14479" y="354243"/>
                  <a:pt x="61964" y="178739"/>
                  <a:pt x="0" y="0"/>
                </a:cubicBezTo>
                <a:close/>
              </a:path>
              <a:path w="6615057" h="4815168" stroke="0" extrusionOk="0">
                <a:moveTo>
                  <a:pt x="0" y="0"/>
                </a:moveTo>
                <a:cubicBezTo>
                  <a:pt x="198115" y="-18867"/>
                  <a:pt x="270500" y="43373"/>
                  <a:pt x="485104" y="0"/>
                </a:cubicBezTo>
                <a:cubicBezTo>
                  <a:pt x="699708" y="-43373"/>
                  <a:pt x="760151" y="12626"/>
                  <a:pt x="837907" y="0"/>
                </a:cubicBezTo>
                <a:cubicBezTo>
                  <a:pt x="915663" y="-12626"/>
                  <a:pt x="1269026" y="38534"/>
                  <a:pt x="1521463" y="0"/>
                </a:cubicBezTo>
                <a:cubicBezTo>
                  <a:pt x="1773900" y="-38534"/>
                  <a:pt x="1771863" y="36929"/>
                  <a:pt x="2006567" y="0"/>
                </a:cubicBezTo>
                <a:cubicBezTo>
                  <a:pt x="2241271" y="-36929"/>
                  <a:pt x="2281659" y="35629"/>
                  <a:pt x="2491671" y="0"/>
                </a:cubicBezTo>
                <a:cubicBezTo>
                  <a:pt x="2701683" y="-35629"/>
                  <a:pt x="2853906" y="21554"/>
                  <a:pt x="3175227" y="0"/>
                </a:cubicBezTo>
                <a:cubicBezTo>
                  <a:pt x="3496548" y="-21554"/>
                  <a:pt x="3438108" y="28630"/>
                  <a:pt x="3594181" y="0"/>
                </a:cubicBezTo>
                <a:cubicBezTo>
                  <a:pt x="3750254" y="-28630"/>
                  <a:pt x="4069464" y="38100"/>
                  <a:pt x="4277737" y="0"/>
                </a:cubicBezTo>
                <a:cubicBezTo>
                  <a:pt x="4486010" y="-38100"/>
                  <a:pt x="4655123" y="16024"/>
                  <a:pt x="4961293" y="0"/>
                </a:cubicBezTo>
                <a:cubicBezTo>
                  <a:pt x="5267463" y="-16024"/>
                  <a:pt x="5278453" y="38441"/>
                  <a:pt x="5512548" y="0"/>
                </a:cubicBezTo>
                <a:cubicBezTo>
                  <a:pt x="5746643" y="-38441"/>
                  <a:pt x="6129125" y="48591"/>
                  <a:pt x="6615057" y="0"/>
                </a:cubicBezTo>
                <a:cubicBezTo>
                  <a:pt x="6667665" y="130442"/>
                  <a:pt x="6590588" y="262446"/>
                  <a:pt x="6615057" y="486867"/>
                </a:cubicBezTo>
                <a:cubicBezTo>
                  <a:pt x="6639526" y="711288"/>
                  <a:pt x="6576047" y="774762"/>
                  <a:pt x="6615057" y="877431"/>
                </a:cubicBezTo>
                <a:cubicBezTo>
                  <a:pt x="6654067" y="980100"/>
                  <a:pt x="6587943" y="1188622"/>
                  <a:pt x="6615057" y="1412449"/>
                </a:cubicBezTo>
                <a:cubicBezTo>
                  <a:pt x="6642171" y="1636276"/>
                  <a:pt x="6570500" y="1713879"/>
                  <a:pt x="6615057" y="1947468"/>
                </a:cubicBezTo>
                <a:cubicBezTo>
                  <a:pt x="6659614" y="2181057"/>
                  <a:pt x="6600384" y="2216359"/>
                  <a:pt x="6615057" y="2482487"/>
                </a:cubicBezTo>
                <a:cubicBezTo>
                  <a:pt x="6629730" y="2748615"/>
                  <a:pt x="6590358" y="2872499"/>
                  <a:pt x="6615057" y="3065657"/>
                </a:cubicBezTo>
                <a:cubicBezTo>
                  <a:pt x="6639756" y="3258815"/>
                  <a:pt x="6545972" y="3494322"/>
                  <a:pt x="6615057" y="3648827"/>
                </a:cubicBezTo>
                <a:cubicBezTo>
                  <a:pt x="6684142" y="3803332"/>
                  <a:pt x="6613222" y="3953631"/>
                  <a:pt x="6615057" y="4231998"/>
                </a:cubicBezTo>
                <a:cubicBezTo>
                  <a:pt x="6616892" y="4510365"/>
                  <a:pt x="6593598" y="4528578"/>
                  <a:pt x="6615057" y="4815168"/>
                </a:cubicBezTo>
                <a:cubicBezTo>
                  <a:pt x="6478595" y="4823795"/>
                  <a:pt x="6367874" y="4792470"/>
                  <a:pt x="6196103" y="4815168"/>
                </a:cubicBezTo>
                <a:cubicBezTo>
                  <a:pt x="6024332" y="4837866"/>
                  <a:pt x="5838737" y="4801959"/>
                  <a:pt x="5644849" y="4815168"/>
                </a:cubicBezTo>
                <a:cubicBezTo>
                  <a:pt x="5450961" y="4828377"/>
                  <a:pt x="5428721" y="4773097"/>
                  <a:pt x="5225895" y="4815168"/>
                </a:cubicBezTo>
                <a:cubicBezTo>
                  <a:pt x="5023069" y="4857239"/>
                  <a:pt x="4890959" y="4804874"/>
                  <a:pt x="4674640" y="4815168"/>
                </a:cubicBezTo>
                <a:cubicBezTo>
                  <a:pt x="4458322" y="4825462"/>
                  <a:pt x="4395937" y="4773110"/>
                  <a:pt x="4321837" y="4815168"/>
                </a:cubicBezTo>
                <a:cubicBezTo>
                  <a:pt x="4247737" y="4857226"/>
                  <a:pt x="4121552" y="4795984"/>
                  <a:pt x="3969034" y="4815168"/>
                </a:cubicBezTo>
                <a:cubicBezTo>
                  <a:pt x="3816516" y="4834352"/>
                  <a:pt x="3553115" y="4781627"/>
                  <a:pt x="3417779" y="4815168"/>
                </a:cubicBezTo>
                <a:cubicBezTo>
                  <a:pt x="3282444" y="4848709"/>
                  <a:pt x="3088836" y="4802344"/>
                  <a:pt x="2998826" y="4815168"/>
                </a:cubicBezTo>
                <a:cubicBezTo>
                  <a:pt x="2908816" y="4827992"/>
                  <a:pt x="2574045" y="4779570"/>
                  <a:pt x="2381421" y="4815168"/>
                </a:cubicBezTo>
                <a:cubicBezTo>
                  <a:pt x="2188798" y="4850766"/>
                  <a:pt x="2099877" y="4793423"/>
                  <a:pt x="1962467" y="4815168"/>
                </a:cubicBezTo>
                <a:cubicBezTo>
                  <a:pt x="1825057" y="4836913"/>
                  <a:pt x="1553727" y="4780693"/>
                  <a:pt x="1345062" y="4815168"/>
                </a:cubicBezTo>
                <a:cubicBezTo>
                  <a:pt x="1136398" y="4849643"/>
                  <a:pt x="1098853" y="4802697"/>
                  <a:pt x="992259" y="4815168"/>
                </a:cubicBezTo>
                <a:cubicBezTo>
                  <a:pt x="885665" y="4827639"/>
                  <a:pt x="208647" y="4802947"/>
                  <a:pt x="0" y="4815168"/>
                </a:cubicBezTo>
                <a:cubicBezTo>
                  <a:pt x="-5148" y="4675987"/>
                  <a:pt x="24588" y="4495991"/>
                  <a:pt x="0" y="4376453"/>
                </a:cubicBezTo>
                <a:cubicBezTo>
                  <a:pt x="-24588" y="4256916"/>
                  <a:pt x="49188" y="4026174"/>
                  <a:pt x="0" y="3745131"/>
                </a:cubicBezTo>
                <a:cubicBezTo>
                  <a:pt x="-49188" y="3464088"/>
                  <a:pt x="19267" y="3415249"/>
                  <a:pt x="0" y="3258264"/>
                </a:cubicBezTo>
                <a:cubicBezTo>
                  <a:pt x="-19267" y="3101279"/>
                  <a:pt x="537" y="2775853"/>
                  <a:pt x="0" y="2626942"/>
                </a:cubicBezTo>
                <a:cubicBezTo>
                  <a:pt x="-537" y="2478031"/>
                  <a:pt x="48337" y="2364211"/>
                  <a:pt x="0" y="2188226"/>
                </a:cubicBezTo>
                <a:cubicBezTo>
                  <a:pt x="-48337" y="2012241"/>
                  <a:pt x="576" y="1911898"/>
                  <a:pt x="0" y="1797663"/>
                </a:cubicBezTo>
                <a:cubicBezTo>
                  <a:pt x="-576" y="1683428"/>
                  <a:pt x="31009" y="1588080"/>
                  <a:pt x="0" y="1407099"/>
                </a:cubicBezTo>
                <a:cubicBezTo>
                  <a:pt x="-31009" y="1226118"/>
                  <a:pt x="9286" y="1099311"/>
                  <a:pt x="0" y="823929"/>
                </a:cubicBezTo>
                <a:cubicBezTo>
                  <a:pt x="-9286" y="548547"/>
                  <a:pt x="62932" y="320118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4CE002-1122-8842-850F-3CF83373143E}"/>
              </a:ext>
            </a:extLst>
          </p:cNvPr>
          <p:cNvSpPr txBox="1"/>
          <p:nvPr/>
        </p:nvSpPr>
        <p:spPr>
          <a:xfrm>
            <a:off x="159680" y="2070848"/>
            <a:ext cx="1973285" cy="753035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atributo puesto (objeto)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del tipo de dato Puesto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(clase)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D7290A-FF78-EF45-A5CF-3883716DEA78}"/>
              </a:ext>
            </a:extLst>
          </p:cNvPr>
          <p:cNvSpPr txBox="1"/>
          <p:nvPr/>
        </p:nvSpPr>
        <p:spPr>
          <a:xfrm>
            <a:off x="344312" y="3031667"/>
            <a:ext cx="1604020" cy="28975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Inicializar el objeto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17D7B20-D95E-924F-8B0A-723A61DE8063}"/>
              </a:ext>
            </a:extLst>
          </p:cNvPr>
          <p:cNvCxnSpPr>
            <a:cxnSpLocks/>
          </p:cNvCxnSpPr>
          <p:nvPr/>
        </p:nvCxnSpPr>
        <p:spPr>
          <a:xfrm>
            <a:off x="2164976" y="2474259"/>
            <a:ext cx="26894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DCC4EA-2719-394B-B53C-3B0FCAC3F29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948332" y="2989728"/>
            <a:ext cx="584198" cy="18681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9F95FF1-A4A2-1C46-B8D1-C0A5738CF906}"/>
              </a:ext>
            </a:extLst>
          </p:cNvPr>
          <p:cNvSpPr txBox="1"/>
          <p:nvPr/>
        </p:nvSpPr>
        <p:spPr>
          <a:xfrm>
            <a:off x="2841811" y="6382046"/>
            <a:ext cx="3827929" cy="376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_tradnl" sz="1200" dirty="0">
                <a:latin typeface="Century Gothic" panose="020B0502020202020204" pitchFamily="34" charset="0"/>
              </a:rPr>
              <a:t>… accesadores, mutadores y toString</a:t>
            </a:r>
          </a:p>
        </p:txBody>
      </p:sp>
    </p:spTree>
    <p:extLst>
      <p:ext uri="{BB962C8B-B14F-4D97-AF65-F5344CB8AC3E}">
        <p14:creationId xmlns:p14="http://schemas.microsoft.com/office/powerpoint/2010/main" val="2888164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8A813BB-6F3D-424D-B5C8-6662CC96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409" y="1123678"/>
            <a:ext cx="4991100" cy="5537200"/>
          </a:xfrm>
          <a:custGeom>
            <a:avLst/>
            <a:gdLst>
              <a:gd name="connsiteX0" fmla="*/ 0 w 4991100"/>
              <a:gd name="connsiteY0" fmla="*/ 0 h 5537200"/>
              <a:gd name="connsiteX1" fmla="*/ 404834 w 4991100"/>
              <a:gd name="connsiteY1" fmla="*/ 0 h 5537200"/>
              <a:gd name="connsiteX2" fmla="*/ 809667 w 4991100"/>
              <a:gd name="connsiteY2" fmla="*/ 0 h 5537200"/>
              <a:gd name="connsiteX3" fmla="*/ 1214501 w 4991100"/>
              <a:gd name="connsiteY3" fmla="*/ 0 h 5537200"/>
              <a:gd name="connsiteX4" fmla="*/ 1868890 w 4991100"/>
              <a:gd name="connsiteY4" fmla="*/ 0 h 5537200"/>
              <a:gd name="connsiteX5" fmla="*/ 2423456 w 4991100"/>
              <a:gd name="connsiteY5" fmla="*/ 0 h 5537200"/>
              <a:gd name="connsiteX6" fmla="*/ 2828290 w 4991100"/>
              <a:gd name="connsiteY6" fmla="*/ 0 h 5537200"/>
              <a:gd name="connsiteX7" fmla="*/ 3382857 w 4991100"/>
              <a:gd name="connsiteY7" fmla="*/ 0 h 5537200"/>
              <a:gd name="connsiteX8" fmla="*/ 4037245 w 4991100"/>
              <a:gd name="connsiteY8" fmla="*/ 0 h 5537200"/>
              <a:gd name="connsiteX9" fmla="*/ 4991100 w 4991100"/>
              <a:gd name="connsiteY9" fmla="*/ 0 h 5537200"/>
              <a:gd name="connsiteX10" fmla="*/ 4991100 w 4991100"/>
              <a:gd name="connsiteY10" fmla="*/ 498348 h 5537200"/>
              <a:gd name="connsiteX11" fmla="*/ 4991100 w 4991100"/>
              <a:gd name="connsiteY11" fmla="*/ 885952 h 5537200"/>
              <a:gd name="connsiteX12" fmla="*/ 4991100 w 4991100"/>
              <a:gd name="connsiteY12" fmla="*/ 1550416 h 5537200"/>
              <a:gd name="connsiteX13" fmla="*/ 4991100 w 4991100"/>
              <a:gd name="connsiteY13" fmla="*/ 2104136 h 5537200"/>
              <a:gd name="connsiteX14" fmla="*/ 4991100 w 4991100"/>
              <a:gd name="connsiteY14" fmla="*/ 2768600 h 5537200"/>
              <a:gd name="connsiteX15" fmla="*/ 4991100 w 4991100"/>
              <a:gd name="connsiteY15" fmla="*/ 3266948 h 5537200"/>
              <a:gd name="connsiteX16" fmla="*/ 4991100 w 4991100"/>
              <a:gd name="connsiteY16" fmla="*/ 3709924 h 5537200"/>
              <a:gd name="connsiteX17" fmla="*/ 4991100 w 4991100"/>
              <a:gd name="connsiteY17" fmla="*/ 4263644 h 5537200"/>
              <a:gd name="connsiteX18" fmla="*/ 4991100 w 4991100"/>
              <a:gd name="connsiteY18" fmla="*/ 4872736 h 5537200"/>
              <a:gd name="connsiteX19" fmla="*/ 4991100 w 4991100"/>
              <a:gd name="connsiteY19" fmla="*/ 5537200 h 5537200"/>
              <a:gd name="connsiteX20" fmla="*/ 4386622 w 4991100"/>
              <a:gd name="connsiteY20" fmla="*/ 5537200 h 5537200"/>
              <a:gd name="connsiteX21" fmla="*/ 3881967 w 4991100"/>
              <a:gd name="connsiteY21" fmla="*/ 5537200 h 5537200"/>
              <a:gd name="connsiteX22" fmla="*/ 3377311 w 4991100"/>
              <a:gd name="connsiteY22" fmla="*/ 5537200 h 5537200"/>
              <a:gd name="connsiteX23" fmla="*/ 2872655 w 4991100"/>
              <a:gd name="connsiteY23" fmla="*/ 5537200 h 5537200"/>
              <a:gd name="connsiteX24" fmla="*/ 2368000 w 4991100"/>
              <a:gd name="connsiteY24" fmla="*/ 5537200 h 5537200"/>
              <a:gd name="connsiteX25" fmla="*/ 1763522 w 4991100"/>
              <a:gd name="connsiteY25" fmla="*/ 5537200 h 5537200"/>
              <a:gd name="connsiteX26" fmla="*/ 1208955 w 4991100"/>
              <a:gd name="connsiteY26" fmla="*/ 5537200 h 5537200"/>
              <a:gd name="connsiteX27" fmla="*/ 804122 w 4991100"/>
              <a:gd name="connsiteY27" fmla="*/ 5537200 h 5537200"/>
              <a:gd name="connsiteX28" fmla="*/ 0 w 4991100"/>
              <a:gd name="connsiteY28" fmla="*/ 5537200 h 5537200"/>
              <a:gd name="connsiteX29" fmla="*/ 0 w 4991100"/>
              <a:gd name="connsiteY29" fmla="*/ 4928108 h 5537200"/>
              <a:gd name="connsiteX30" fmla="*/ 0 w 4991100"/>
              <a:gd name="connsiteY30" fmla="*/ 4263644 h 5537200"/>
              <a:gd name="connsiteX31" fmla="*/ 0 w 4991100"/>
              <a:gd name="connsiteY31" fmla="*/ 3876040 h 5537200"/>
              <a:gd name="connsiteX32" fmla="*/ 0 w 4991100"/>
              <a:gd name="connsiteY32" fmla="*/ 3488436 h 5537200"/>
              <a:gd name="connsiteX33" fmla="*/ 0 w 4991100"/>
              <a:gd name="connsiteY33" fmla="*/ 2823972 h 5537200"/>
              <a:gd name="connsiteX34" fmla="*/ 0 w 4991100"/>
              <a:gd name="connsiteY34" fmla="*/ 2436368 h 5537200"/>
              <a:gd name="connsiteX35" fmla="*/ 0 w 4991100"/>
              <a:gd name="connsiteY35" fmla="*/ 1882648 h 5537200"/>
              <a:gd name="connsiteX36" fmla="*/ 0 w 4991100"/>
              <a:gd name="connsiteY36" fmla="*/ 1439672 h 5537200"/>
              <a:gd name="connsiteX37" fmla="*/ 0 w 4991100"/>
              <a:gd name="connsiteY37" fmla="*/ 996696 h 5537200"/>
              <a:gd name="connsiteX38" fmla="*/ 0 w 4991100"/>
              <a:gd name="connsiteY38" fmla="*/ 553720 h 5537200"/>
              <a:gd name="connsiteX39" fmla="*/ 0 w 4991100"/>
              <a:gd name="connsiteY39" fmla="*/ 0 h 553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991100" h="5537200" fill="none" extrusionOk="0">
                <a:moveTo>
                  <a:pt x="0" y="0"/>
                </a:moveTo>
                <a:cubicBezTo>
                  <a:pt x="133308" y="-43231"/>
                  <a:pt x="288790" y="23373"/>
                  <a:pt x="404834" y="0"/>
                </a:cubicBezTo>
                <a:cubicBezTo>
                  <a:pt x="520878" y="-23373"/>
                  <a:pt x="666253" y="28276"/>
                  <a:pt x="809667" y="0"/>
                </a:cubicBezTo>
                <a:cubicBezTo>
                  <a:pt x="953081" y="-28276"/>
                  <a:pt x="1083428" y="3557"/>
                  <a:pt x="1214501" y="0"/>
                </a:cubicBezTo>
                <a:cubicBezTo>
                  <a:pt x="1345574" y="-3557"/>
                  <a:pt x="1723921" y="47408"/>
                  <a:pt x="1868890" y="0"/>
                </a:cubicBezTo>
                <a:cubicBezTo>
                  <a:pt x="2013859" y="-47408"/>
                  <a:pt x="2282136" y="4016"/>
                  <a:pt x="2423456" y="0"/>
                </a:cubicBezTo>
                <a:cubicBezTo>
                  <a:pt x="2564776" y="-4016"/>
                  <a:pt x="2710271" y="1200"/>
                  <a:pt x="2828290" y="0"/>
                </a:cubicBezTo>
                <a:cubicBezTo>
                  <a:pt x="2946309" y="-1200"/>
                  <a:pt x="3113157" y="29481"/>
                  <a:pt x="3382857" y="0"/>
                </a:cubicBezTo>
                <a:cubicBezTo>
                  <a:pt x="3652557" y="-29481"/>
                  <a:pt x="3870701" y="3674"/>
                  <a:pt x="4037245" y="0"/>
                </a:cubicBezTo>
                <a:cubicBezTo>
                  <a:pt x="4203789" y="-3674"/>
                  <a:pt x="4741910" y="36056"/>
                  <a:pt x="4991100" y="0"/>
                </a:cubicBezTo>
                <a:cubicBezTo>
                  <a:pt x="5014768" y="112247"/>
                  <a:pt x="4967474" y="363841"/>
                  <a:pt x="4991100" y="498348"/>
                </a:cubicBezTo>
                <a:cubicBezTo>
                  <a:pt x="5014726" y="632855"/>
                  <a:pt x="4963440" y="719616"/>
                  <a:pt x="4991100" y="885952"/>
                </a:cubicBezTo>
                <a:cubicBezTo>
                  <a:pt x="5018760" y="1052288"/>
                  <a:pt x="4916949" y="1264329"/>
                  <a:pt x="4991100" y="1550416"/>
                </a:cubicBezTo>
                <a:cubicBezTo>
                  <a:pt x="5065251" y="1836503"/>
                  <a:pt x="4938664" y="1924642"/>
                  <a:pt x="4991100" y="2104136"/>
                </a:cubicBezTo>
                <a:cubicBezTo>
                  <a:pt x="5043536" y="2283630"/>
                  <a:pt x="4914163" y="2600382"/>
                  <a:pt x="4991100" y="2768600"/>
                </a:cubicBezTo>
                <a:cubicBezTo>
                  <a:pt x="5068037" y="2936818"/>
                  <a:pt x="4987018" y="3126136"/>
                  <a:pt x="4991100" y="3266948"/>
                </a:cubicBezTo>
                <a:cubicBezTo>
                  <a:pt x="4995182" y="3407760"/>
                  <a:pt x="4948656" y="3601302"/>
                  <a:pt x="4991100" y="3709924"/>
                </a:cubicBezTo>
                <a:cubicBezTo>
                  <a:pt x="5033544" y="3818546"/>
                  <a:pt x="4948985" y="4051687"/>
                  <a:pt x="4991100" y="4263644"/>
                </a:cubicBezTo>
                <a:cubicBezTo>
                  <a:pt x="5033215" y="4475601"/>
                  <a:pt x="4965255" y="4632323"/>
                  <a:pt x="4991100" y="4872736"/>
                </a:cubicBezTo>
                <a:cubicBezTo>
                  <a:pt x="5016945" y="5113149"/>
                  <a:pt x="4953724" y="5404016"/>
                  <a:pt x="4991100" y="5537200"/>
                </a:cubicBezTo>
                <a:cubicBezTo>
                  <a:pt x="4832140" y="5574615"/>
                  <a:pt x="4652485" y="5493097"/>
                  <a:pt x="4386622" y="5537200"/>
                </a:cubicBezTo>
                <a:cubicBezTo>
                  <a:pt x="4120759" y="5581303"/>
                  <a:pt x="4116191" y="5486891"/>
                  <a:pt x="3881967" y="5537200"/>
                </a:cubicBezTo>
                <a:cubicBezTo>
                  <a:pt x="3647744" y="5587509"/>
                  <a:pt x="3615027" y="5483560"/>
                  <a:pt x="3377311" y="5537200"/>
                </a:cubicBezTo>
                <a:cubicBezTo>
                  <a:pt x="3139595" y="5590840"/>
                  <a:pt x="3009404" y="5514170"/>
                  <a:pt x="2872655" y="5537200"/>
                </a:cubicBezTo>
                <a:cubicBezTo>
                  <a:pt x="2735906" y="5560230"/>
                  <a:pt x="2614188" y="5482521"/>
                  <a:pt x="2368000" y="5537200"/>
                </a:cubicBezTo>
                <a:cubicBezTo>
                  <a:pt x="2121812" y="5591879"/>
                  <a:pt x="1988437" y="5475437"/>
                  <a:pt x="1763522" y="5537200"/>
                </a:cubicBezTo>
                <a:cubicBezTo>
                  <a:pt x="1538607" y="5598963"/>
                  <a:pt x="1482858" y="5474021"/>
                  <a:pt x="1208955" y="5537200"/>
                </a:cubicBezTo>
                <a:cubicBezTo>
                  <a:pt x="935052" y="5600379"/>
                  <a:pt x="990005" y="5531441"/>
                  <a:pt x="804122" y="5537200"/>
                </a:cubicBezTo>
                <a:cubicBezTo>
                  <a:pt x="618239" y="5542959"/>
                  <a:pt x="398874" y="5459899"/>
                  <a:pt x="0" y="5537200"/>
                </a:cubicBezTo>
                <a:cubicBezTo>
                  <a:pt x="-19712" y="5379225"/>
                  <a:pt x="19268" y="5103055"/>
                  <a:pt x="0" y="4928108"/>
                </a:cubicBezTo>
                <a:cubicBezTo>
                  <a:pt x="-19268" y="4753161"/>
                  <a:pt x="22136" y="4508181"/>
                  <a:pt x="0" y="4263644"/>
                </a:cubicBezTo>
                <a:cubicBezTo>
                  <a:pt x="-22136" y="4019107"/>
                  <a:pt x="16945" y="4033074"/>
                  <a:pt x="0" y="3876040"/>
                </a:cubicBezTo>
                <a:cubicBezTo>
                  <a:pt x="-16945" y="3719006"/>
                  <a:pt x="45853" y="3611697"/>
                  <a:pt x="0" y="3488436"/>
                </a:cubicBezTo>
                <a:cubicBezTo>
                  <a:pt x="-45853" y="3365175"/>
                  <a:pt x="19756" y="3069345"/>
                  <a:pt x="0" y="2823972"/>
                </a:cubicBezTo>
                <a:cubicBezTo>
                  <a:pt x="-19756" y="2578599"/>
                  <a:pt x="35849" y="2556490"/>
                  <a:pt x="0" y="2436368"/>
                </a:cubicBezTo>
                <a:cubicBezTo>
                  <a:pt x="-35849" y="2316246"/>
                  <a:pt x="1691" y="2124003"/>
                  <a:pt x="0" y="1882648"/>
                </a:cubicBezTo>
                <a:cubicBezTo>
                  <a:pt x="-1691" y="1641293"/>
                  <a:pt x="30" y="1541767"/>
                  <a:pt x="0" y="1439672"/>
                </a:cubicBezTo>
                <a:cubicBezTo>
                  <a:pt x="-30" y="1337577"/>
                  <a:pt x="12589" y="1094222"/>
                  <a:pt x="0" y="996696"/>
                </a:cubicBezTo>
                <a:cubicBezTo>
                  <a:pt x="-12589" y="899170"/>
                  <a:pt x="19255" y="752553"/>
                  <a:pt x="0" y="553720"/>
                </a:cubicBezTo>
                <a:cubicBezTo>
                  <a:pt x="-19255" y="354887"/>
                  <a:pt x="43687" y="116446"/>
                  <a:pt x="0" y="0"/>
                </a:cubicBezTo>
                <a:close/>
              </a:path>
              <a:path w="4991100" h="5537200" stroke="0" extrusionOk="0">
                <a:moveTo>
                  <a:pt x="0" y="0"/>
                </a:moveTo>
                <a:cubicBezTo>
                  <a:pt x="180306" y="-35314"/>
                  <a:pt x="307256" y="49154"/>
                  <a:pt x="504656" y="0"/>
                </a:cubicBezTo>
                <a:cubicBezTo>
                  <a:pt x="702056" y="-49154"/>
                  <a:pt x="732146" y="11842"/>
                  <a:pt x="909489" y="0"/>
                </a:cubicBezTo>
                <a:cubicBezTo>
                  <a:pt x="1086832" y="-11842"/>
                  <a:pt x="1262977" y="16465"/>
                  <a:pt x="1563878" y="0"/>
                </a:cubicBezTo>
                <a:cubicBezTo>
                  <a:pt x="1864779" y="-16465"/>
                  <a:pt x="1945267" y="31478"/>
                  <a:pt x="2068534" y="0"/>
                </a:cubicBezTo>
                <a:cubicBezTo>
                  <a:pt x="2191801" y="-31478"/>
                  <a:pt x="2370847" y="51540"/>
                  <a:pt x="2573189" y="0"/>
                </a:cubicBezTo>
                <a:cubicBezTo>
                  <a:pt x="2775532" y="-51540"/>
                  <a:pt x="3038779" y="2034"/>
                  <a:pt x="3227578" y="0"/>
                </a:cubicBezTo>
                <a:cubicBezTo>
                  <a:pt x="3416377" y="-2034"/>
                  <a:pt x="3488311" y="19046"/>
                  <a:pt x="3682323" y="0"/>
                </a:cubicBezTo>
                <a:cubicBezTo>
                  <a:pt x="3876335" y="-19046"/>
                  <a:pt x="4150782" y="56642"/>
                  <a:pt x="4336711" y="0"/>
                </a:cubicBezTo>
                <a:cubicBezTo>
                  <a:pt x="4522640" y="-56642"/>
                  <a:pt x="4684543" y="44500"/>
                  <a:pt x="4991100" y="0"/>
                </a:cubicBezTo>
                <a:cubicBezTo>
                  <a:pt x="5053924" y="239631"/>
                  <a:pt x="4975996" y="291097"/>
                  <a:pt x="4991100" y="553720"/>
                </a:cubicBezTo>
                <a:cubicBezTo>
                  <a:pt x="5006204" y="816343"/>
                  <a:pt x="4959652" y="906297"/>
                  <a:pt x="4991100" y="1107440"/>
                </a:cubicBezTo>
                <a:cubicBezTo>
                  <a:pt x="5022548" y="1308583"/>
                  <a:pt x="4961465" y="1580781"/>
                  <a:pt x="4991100" y="1716532"/>
                </a:cubicBezTo>
                <a:cubicBezTo>
                  <a:pt x="5020735" y="1852283"/>
                  <a:pt x="4963711" y="1972915"/>
                  <a:pt x="4991100" y="2104136"/>
                </a:cubicBezTo>
                <a:cubicBezTo>
                  <a:pt x="5018489" y="2235357"/>
                  <a:pt x="4967504" y="2526682"/>
                  <a:pt x="4991100" y="2657856"/>
                </a:cubicBezTo>
                <a:cubicBezTo>
                  <a:pt x="5014696" y="2789030"/>
                  <a:pt x="4929454" y="2970507"/>
                  <a:pt x="4991100" y="3211576"/>
                </a:cubicBezTo>
                <a:cubicBezTo>
                  <a:pt x="5052746" y="3452645"/>
                  <a:pt x="4969994" y="3634505"/>
                  <a:pt x="4991100" y="3765296"/>
                </a:cubicBezTo>
                <a:cubicBezTo>
                  <a:pt x="5012206" y="3896087"/>
                  <a:pt x="4949737" y="4081807"/>
                  <a:pt x="4991100" y="4374388"/>
                </a:cubicBezTo>
                <a:cubicBezTo>
                  <a:pt x="5032463" y="4666969"/>
                  <a:pt x="4984666" y="4680584"/>
                  <a:pt x="4991100" y="4983480"/>
                </a:cubicBezTo>
                <a:cubicBezTo>
                  <a:pt x="4997534" y="5286376"/>
                  <a:pt x="4925678" y="5421103"/>
                  <a:pt x="4991100" y="5537200"/>
                </a:cubicBezTo>
                <a:cubicBezTo>
                  <a:pt x="4825801" y="5574774"/>
                  <a:pt x="4764320" y="5519763"/>
                  <a:pt x="4586266" y="5537200"/>
                </a:cubicBezTo>
                <a:cubicBezTo>
                  <a:pt x="4408212" y="5554637"/>
                  <a:pt x="4166347" y="5487791"/>
                  <a:pt x="3931878" y="5537200"/>
                </a:cubicBezTo>
                <a:cubicBezTo>
                  <a:pt x="3697409" y="5586609"/>
                  <a:pt x="3490829" y="5486674"/>
                  <a:pt x="3377311" y="5537200"/>
                </a:cubicBezTo>
                <a:cubicBezTo>
                  <a:pt x="3263793" y="5587726"/>
                  <a:pt x="3145373" y="5505555"/>
                  <a:pt x="2922566" y="5537200"/>
                </a:cubicBezTo>
                <a:cubicBezTo>
                  <a:pt x="2699760" y="5568845"/>
                  <a:pt x="2625901" y="5475364"/>
                  <a:pt x="2368000" y="5537200"/>
                </a:cubicBezTo>
                <a:cubicBezTo>
                  <a:pt x="2110099" y="5599036"/>
                  <a:pt x="2155775" y="5535131"/>
                  <a:pt x="1963166" y="5537200"/>
                </a:cubicBezTo>
                <a:cubicBezTo>
                  <a:pt x="1770557" y="5539269"/>
                  <a:pt x="1673566" y="5509786"/>
                  <a:pt x="1558332" y="5537200"/>
                </a:cubicBezTo>
                <a:cubicBezTo>
                  <a:pt x="1443098" y="5564614"/>
                  <a:pt x="1280573" y="5492216"/>
                  <a:pt x="1003766" y="5537200"/>
                </a:cubicBezTo>
                <a:cubicBezTo>
                  <a:pt x="726959" y="5582184"/>
                  <a:pt x="695058" y="5534423"/>
                  <a:pt x="549021" y="5537200"/>
                </a:cubicBezTo>
                <a:cubicBezTo>
                  <a:pt x="402984" y="5539977"/>
                  <a:pt x="147146" y="5521795"/>
                  <a:pt x="0" y="5537200"/>
                </a:cubicBezTo>
                <a:cubicBezTo>
                  <a:pt x="-39194" y="5428335"/>
                  <a:pt x="44269" y="5289285"/>
                  <a:pt x="0" y="5094224"/>
                </a:cubicBezTo>
                <a:cubicBezTo>
                  <a:pt x="-44269" y="4899163"/>
                  <a:pt x="201" y="4796099"/>
                  <a:pt x="0" y="4706620"/>
                </a:cubicBezTo>
                <a:cubicBezTo>
                  <a:pt x="-201" y="4617141"/>
                  <a:pt x="10851" y="4266711"/>
                  <a:pt x="0" y="4097528"/>
                </a:cubicBezTo>
                <a:cubicBezTo>
                  <a:pt x="-10851" y="3928345"/>
                  <a:pt x="13502" y="3769404"/>
                  <a:pt x="0" y="3654552"/>
                </a:cubicBezTo>
                <a:cubicBezTo>
                  <a:pt x="-13502" y="3539700"/>
                  <a:pt x="65551" y="3296772"/>
                  <a:pt x="0" y="3045460"/>
                </a:cubicBezTo>
                <a:cubicBezTo>
                  <a:pt x="-65551" y="2794148"/>
                  <a:pt x="180" y="2681658"/>
                  <a:pt x="0" y="2380996"/>
                </a:cubicBezTo>
                <a:cubicBezTo>
                  <a:pt x="-180" y="2080334"/>
                  <a:pt x="31978" y="2106313"/>
                  <a:pt x="0" y="1882648"/>
                </a:cubicBezTo>
                <a:cubicBezTo>
                  <a:pt x="-31978" y="1658983"/>
                  <a:pt x="69760" y="1503072"/>
                  <a:pt x="0" y="1218184"/>
                </a:cubicBezTo>
                <a:cubicBezTo>
                  <a:pt x="-69760" y="933296"/>
                  <a:pt x="14853" y="911100"/>
                  <a:pt x="0" y="775208"/>
                </a:cubicBezTo>
                <a:cubicBezTo>
                  <a:pt x="-14853" y="639316"/>
                  <a:pt x="55713" y="184965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81332"/>
            <a:ext cx="882464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s-CL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Empresa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E4CE002-1122-8842-850F-3CF83373143E}"/>
              </a:ext>
            </a:extLst>
          </p:cNvPr>
          <p:cNvSpPr txBox="1"/>
          <p:nvPr/>
        </p:nvSpPr>
        <p:spPr>
          <a:xfrm>
            <a:off x="184250" y="1939040"/>
            <a:ext cx="2733762" cy="763819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Se declara  la  colección del  tipo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ArrayList listaEmpleados, que va a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ser llenada con objetos de la clase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Empleado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D7290A-FF78-EF45-A5CF-3883716DEA78}"/>
              </a:ext>
            </a:extLst>
          </p:cNvPr>
          <p:cNvSpPr txBox="1"/>
          <p:nvPr/>
        </p:nvSpPr>
        <p:spPr>
          <a:xfrm>
            <a:off x="498335" y="2861116"/>
            <a:ext cx="1973286" cy="398265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Inicializar la colección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listaEmpleados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17D7B20-D95E-924F-8B0A-723A61DE806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918012" y="1815354"/>
            <a:ext cx="497541" cy="5055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DCC4EA-2719-394B-B53C-3B0FCAC3F29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471621" y="2509209"/>
            <a:ext cx="943932" cy="5510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33821E-6273-7E49-8852-E8C3A327D2B9}"/>
              </a:ext>
            </a:extLst>
          </p:cNvPr>
          <p:cNvSpPr txBox="1"/>
          <p:nvPr/>
        </p:nvSpPr>
        <p:spPr>
          <a:xfrm>
            <a:off x="498335" y="3667644"/>
            <a:ext cx="1973286" cy="98288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Recibe  por  parámetro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un objeto emple  de  la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clase Empleado y con el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método add lo agrega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a la colección 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C7D136-7243-F143-BA3E-CE341ED935CE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2471621" y="3701127"/>
            <a:ext cx="943932" cy="4579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078029-CF2F-194E-A272-3CD39A8047E5}"/>
              </a:ext>
            </a:extLst>
          </p:cNvPr>
          <p:cNvSpPr txBox="1"/>
          <p:nvPr/>
        </p:nvSpPr>
        <p:spPr>
          <a:xfrm>
            <a:off x="498335" y="5073232"/>
            <a:ext cx="2012622" cy="1119509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Recibe por parámetro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el rut del empleado y con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el  ciclo  for  recorre  la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colección buscando al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empleado que tiene ese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rut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BE1F13A-46C9-254A-A985-91C9901EBC1B}"/>
              </a:ext>
            </a:extLst>
          </p:cNvPr>
          <p:cNvCxnSpPr>
            <a:cxnSpLocks/>
          </p:cNvCxnSpPr>
          <p:nvPr/>
        </p:nvCxnSpPr>
        <p:spPr>
          <a:xfrm flipV="1">
            <a:off x="2537851" y="5089124"/>
            <a:ext cx="904596" cy="57748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5C450E1-F940-1D44-AAA2-BF9568464B56}"/>
              </a:ext>
            </a:extLst>
          </p:cNvPr>
          <p:cNvSpPr txBox="1"/>
          <p:nvPr/>
        </p:nvSpPr>
        <p:spPr>
          <a:xfrm>
            <a:off x="-1017431" y="3039414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endParaRPr lang="es-ES_tradnl" sz="2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9DF85B-C701-8240-9AE8-67883FC5F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3238500"/>
            <a:ext cx="1625600" cy="381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0BC9CBB-B3AD-A64B-8639-D764D1AF4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099" y="1567167"/>
            <a:ext cx="3213100" cy="4191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5463E8D-A515-C84A-B52F-D141181A70C6}"/>
              </a:ext>
            </a:extLst>
          </p:cNvPr>
          <p:cNvSpPr txBox="1"/>
          <p:nvPr/>
        </p:nvSpPr>
        <p:spPr>
          <a:xfrm>
            <a:off x="6107797" y="5722732"/>
            <a:ext cx="1950320" cy="840265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Investiga el método </a:t>
            </a:r>
          </a:p>
          <a:p>
            <a:pPr algn="just"/>
            <a:r>
              <a:rPr lang="es-ES_tradnl" sz="1200" dirty="0" err="1">
                <a:latin typeface="Century Gothic" panose="020B0502020202020204" pitchFamily="34" charset="0"/>
              </a:rPr>
              <a:t>contains</a:t>
            </a:r>
            <a:r>
              <a:rPr lang="es-ES_tradnl" sz="1200" dirty="0">
                <a:latin typeface="Century Gothic" panose="020B0502020202020204" pitchFamily="34" charset="0"/>
              </a:rPr>
              <a:t> e implementa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un nuevo método para</a:t>
            </a:r>
          </a:p>
          <a:p>
            <a:pPr algn="just"/>
            <a:r>
              <a:rPr lang="es-ES_tradnl" sz="1200" dirty="0" err="1">
                <a:latin typeface="Century Gothic" panose="020B0502020202020204" pitchFamily="34" charset="0"/>
              </a:rPr>
              <a:t>buscarEmpleado</a:t>
            </a:r>
            <a:r>
              <a:rPr lang="es-ES_tradnl" sz="1200" dirty="0">
                <a:latin typeface="Century Gothic" panose="020B0502020202020204" pitchFamily="34" charset="0"/>
              </a:rPr>
              <a:t>.</a:t>
            </a:r>
          </a:p>
        </p:txBody>
      </p:sp>
      <p:pic>
        <p:nvPicPr>
          <p:cNvPr id="10" name="Gráfico 9" descr="Bombilla">
            <a:extLst>
              <a:ext uri="{FF2B5EF4-FFF2-40B4-BE49-F238E27FC236}">
                <a16:creationId xmlns:a16="http://schemas.microsoft.com/office/drawing/2014/main" id="{189BE795-0A86-EF41-8F4D-0E93822EC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07321" y="5632986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09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3B7AA86-A349-EB42-BCC1-B9EF88BC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865" y="1597952"/>
            <a:ext cx="4660900" cy="4457700"/>
          </a:xfrm>
          <a:custGeom>
            <a:avLst/>
            <a:gdLst>
              <a:gd name="connsiteX0" fmla="*/ 0 w 4660900"/>
              <a:gd name="connsiteY0" fmla="*/ 0 h 4457700"/>
              <a:gd name="connsiteX1" fmla="*/ 489395 w 4660900"/>
              <a:gd name="connsiteY1" fmla="*/ 0 h 4457700"/>
              <a:gd name="connsiteX2" fmla="*/ 1072007 w 4660900"/>
              <a:gd name="connsiteY2" fmla="*/ 0 h 4457700"/>
              <a:gd name="connsiteX3" fmla="*/ 1747838 w 4660900"/>
              <a:gd name="connsiteY3" fmla="*/ 0 h 4457700"/>
              <a:gd name="connsiteX4" fmla="*/ 2237232 w 4660900"/>
              <a:gd name="connsiteY4" fmla="*/ 0 h 4457700"/>
              <a:gd name="connsiteX5" fmla="*/ 2866454 w 4660900"/>
              <a:gd name="connsiteY5" fmla="*/ 0 h 4457700"/>
              <a:gd name="connsiteX6" fmla="*/ 3355848 w 4660900"/>
              <a:gd name="connsiteY6" fmla="*/ 0 h 4457700"/>
              <a:gd name="connsiteX7" fmla="*/ 3938461 w 4660900"/>
              <a:gd name="connsiteY7" fmla="*/ 0 h 4457700"/>
              <a:gd name="connsiteX8" fmla="*/ 4660900 w 4660900"/>
              <a:gd name="connsiteY8" fmla="*/ 0 h 4457700"/>
              <a:gd name="connsiteX9" fmla="*/ 4660900 w 4660900"/>
              <a:gd name="connsiteY9" fmla="*/ 423482 h 4457700"/>
              <a:gd name="connsiteX10" fmla="*/ 4660900 w 4660900"/>
              <a:gd name="connsiteY10" fmla="*/ 1069848 h 4457700"/>
              <a:gd name="connsiteX11" fmla="*/ 4660900 w 4660900"/>
              <a:gd name="connsiteY11" fmla="*/ 1627061 h 4457700"/>
              <a:gd name="connsiteX12" fmla="*/ 4660900 w 4660900"/>
              <a:gd name="connsiteY12" fmla="*/ 2273427 h 4457700"/>
              <a:gd name="connsiteX13" fmla="*/ 4660900 w 4660900"/>
              <a:gd name="connsiteY13" fmla="*/ 2875217 h 4457700"/>
              <a:gd name="connsiteX14" fmla="*/ 4660900 w 4660900"/>
              <a:gd name="connsiteY14" fmla="*/ 3387852 h 4457700"/>
              <a:gd name="connsiteX15" fmla="*/ 4660900 w 4660900"/>
              <a:gd name="connsiteY15" fmla="*/ 4457700 h 4457700"/>
              <a:gd name="connsiteX16" fmla="*/ 4171506 w 4660900"/>
              <a:gd name="connsiteY16" fmla="*/ 4457700 h 4457700"/>
              <a:gd name="connsiteX17" fmla="*/ 3588893 w 4660900"/>
              <a:gd name="connsiteY17" fmla="*/ 4457700 h 4457700"/>
              <a:gd name="connsiteX18" fmla="*/ 2913063 w 4660900"/>
              <a:gd name="connsiteY18" fmla="*/ 4457700 h 4457700"/>
              <a:gd name="connsiteX19" fmla="*/ 2237232 w 4660900"/>
              <a:gd name="connsiteY19" fmla="*/ 4457700 h 4457700"/>
              <a:gd name="connsiteX20" fmla="*/ 1608010 w 4660900"/>
              <a:gd name="connsiteY20" fmla="*/ 4457700 h 4457700"/>
              <a:gd name="connsiteX21" fmla="*/ 978789 w 4660900"/>
              <a:gd name="connsiteY21" fmla="*/ 4457700 h 4457700"/>
              <a:gd name="connsiteX22" fmla="*/ 0 w 4660900"/>
              <a:gd name="connsiteY22" fmla="*/ 4457700 h 4457700"/>
              <a:gd name="connsiteX23" fmla="*/ 0 w 4660900"/>
              <a:gd name="connsiteY23" fmla="*/ 3989642 h 4457700"/>
              <a:gd name="connsiteX24" fmla="*/ 0 w 4660900"/>
              <a:gd name="connsiteY24" fmla="*/ 3432429 h 4457700"/>
              <a:gd name="connsiteX25" fmla="*/ 0 w 4660900"/>
              <a:gd name="connsiteY25" fmla="*/ 2875217 h 4457700"/>
              <a:gd name="connsiteX26" fmla="*/ 0 w 4660900"/>
              <a:gd name="connsiteY26" fmla="*/ 2451735 h 4457700"/>
              <a:gd name="connsiteX27" fmla="*/ 0 w 4660900"/>
              <a:gd name="connsiteY27" fmla="*/ 1849946 h 4457700"/>
              <a:gd name="connsiteX28" fmla="*/ 0 w 4660900"/>
              <a:gd name="connsiteY28" fmla="*/ 1426464 h 4457700"/>
              <a:gd name="connsiteX29" fmla="*/ 0 w 4660900"/>
              <a:gd name="connsiteY29" fmla="*/ 869252 h 4457700"/>
              <a:gd name="connsiteX30" fmla="*/ 0 w 4660900"/>
              <a:gd name="connsiteY30" fmla="*/ 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660900" h="4457700" fill="none" extrusionOk="0">
                <a:moveTo>
                  <a:pt x="0" y="0"/>
                </a:moveTo>
                <a:cubicBezTo>
                  <a:pt x="194789" y="-8268"/>
                  <a:pt x="347944" y="63"/>
                  <a:pt x="489395" y="0"/>
                </a:cubicBezTo>
                <a:cubicBezTo>
                  <a:pt x="630846" y="-63"/>
                  <a:pt x="943870" y="14358"/>
                  <a:pt x="1072007" y="0"/>
                </a:cubicBezTo>
                <a:cubicBezTo>
                  <a:pt x="1200144" y="-14358"/>
                  <a:pt x="1570493" y="58556"/>
                  <a:pt x="1747838" y="0"/>
                </a:cubicBezTo>
                <a:cubicBezTo>
                  <a:pt x="1925183" y="-58556"/>
                  <a:pt x="2128970" y="57448"/>
                  <a:pt x="2237232" y="0"/>
                </a:cubicBezTo>
                <a:cubicBezTo>
                  <a:pt x="2345494" y="-57448"/>
                  <a:pt x="2609437" y="46234"/>
                  <a:pt x="2866454" y="0"/>
                </a:cubicBezTo>
                <a:cubicBezTo>
                  <a:pt x="3123471" y="-46234"/>
                  <a:pt x="3148804" y="43229"/>
                  <a:pt x="3355848" y="0"/>
                </a:cubicBezTo>
                <a:cubicBezTo>
                  <a:pt x="3562892" y="-43229"/>
                  <a:pt x="3688311" y="34526"/>
                  <a:pt x="3938461" y="0"/>
                </a:cubicBezTo>
                <a:cubicBezTo>
                  <a:pt x="4188611" y="-34526"/>
                  <a:pt x="4503932" y="20239"/>
                  <a:pt x="4660900" y="0"/>
                </a:cubicBezTo>
                <a:cubicBezTo>
                  <a:pt x="4675239" y="190698"/>
                  <a:pt x="4647898" y="230241"/>
                  <a:pt x="4660900" y="423482"/>
                </a:cubicBezTo>
                <a:cubicBezTo>
                  <a:pt x="4673902" y="616723"/>
                  <a:pt x="4631874" y="776596"/>
                  <a:pt x="4660900" y="1069848"/>
                </a:cubicBezTo>
                <a:cubicBezTo>
                  <a:pt x="4689926" y="1363100"/>
                  <a:pt x="4644210" y="1359465"/>
                  <a:pt x="4660900" y="1627061"/>
                </a:cubicBezTo>
                <a:cubicBezTo>
                  <a:pt x="4677590" y="1894657"/>
                  <a:pt x="4605465" y="1987605"/>
                  <a:pt x="4660900" y="2273427"/>
                </a:cubicBezTo>
                <a:cubicBezTo>
                  <a:pt x="4716335" y="2559249"/>
                  <a:pt x="4648385" y="2624523"/>
                  <a:pt x="4660900" y="2875217"/>
                </a:cubicBezTo>
                <a:cubicBezTo>
                  <a:pt x="4673415" y="3125911"/>
                  <a:pt x="4644116" y="3213237"/>
                  <a:pt x="4660900" y="3387852"/>
                </a:cubicBezTo>
                <a:cubicBezTo>
                  <a:pt x="4677684" y="3562467"/>
                  <a:pt x="4609456" y="4188410"/>
                  <a:pt x="4660900" y="4457700"/>
                </a:cubicBezTo>
                <a:cubicBezTo>
                  <a:pt x="4486868" y="4471198"/>
                  <a:pt x="4316730" y="4423858"/>
                  <a:pt x="4171506" y="4457700"/>
                </a:cubicBezTo>
                <a:cubicBezTo>
                  <a:pt x="4026282" y="4491542"/>
                  <a:pt x="3718210" y="4449908"/>
                  <a:pt x="3588893" y="4457700"/>
                </a:cubicBezTo>
                <a:cubicBezTo>
                  <a:pt x="3459576" y="4465492"/>
                  <a:pt x="3052073" y="4442292"/>
                  <a:pt x="2913063" y="4457700"/>
                </a:cubicBezTo>
                <a:cubicBezTo>
                  <a:pt x="2774053" y="4473108"/>
                  <a:pt x="2545931" y="4393526"/>
                  <a:pt x="2237232" y="4457700"/>
                </a:cubicBezTo>
                <a:cubicBezTo>
                  <a:pt x="1928533" y="4521874"/>
                  <a:pt x="1896798" y="4435134"/>
                  <a:pt x="1608010" y="4457700"/>
                </a:cubicBezTo>
                <a:cubicBezTo>
                  <a:pt x="1319222" y="4480266"/>
                  <a:pt x="1198617" y="4389943"/>
                  <a:pt x="978789" y="4457700"/>
                </a:cubicBezTo>
                <a:cubicBezTo>
                  <a:pt x="758961" y="4525457"/>
                  <a:pt x="356924" y="4366314"/>
                  <a:pt x="0" y="4457700"/>
                </a:cubicBezTo>
                <a:cubicBezTo>
                  <a:pt x="-48081" y="4265633"/>
                  <a:pt x="8240" y="4221947"/>
                  <a:pt x="0" y="3989642"/>
                </a:cubicBezTo>
                <a:cubicBezTo>
                  <a:pt x="-8240" y="3757337"/>
                  <a:pt x="24105" y="3546757"/>
                  <a:pt x="0" y="3432429"/>
                </a:cubicBezTo>
                <a:cubicBezTo>
                  <a:pt x="-24105" y="3318101"/>
                  <a:pt x="22239" y="3059977"/>
                  <a:pt x="0" y="2875217"/>
                </a:cubicBezTo>
                <a:cubicBezTo>
                  <a:pt x="-22239" y="2690457"/>
                  <a:pt x="48938" y="2568718"/>
                  <a:pt x="0" y="2451735"/>
                </a:cubicBezTo>
                <a:cubicBezTo>
                  <a:pt x="-48938" y="2334752"/>
                  <a:pt x="9915" y="1991615"/>
                  <a:pt x="0" y="1849946"/>
                </a:cubicBezTo>
                <a:cubicBezTo>
                  <a:pt x="-9915" y="1708277"/>
                  <a:pt x="33745" y="1630381"/>
                  <a:pt x="0" y="1426464"/>
                </a:cubicBezTo>
                <a:cubicBezTo>
                  <a:pt x="-33745" y="1222547"/>
                  <a:pt x="59102" y="993110"/>
                  <a:pt x="0" y="869252"/>
                </a:cubicBezTo>
                <a:cubicBezTo>
                  <a:pt x="-59102" y="745394"/>
                  <a:pt x="67635" y="289023"/>
                  <a:pt x="0" y="0"/>
                </a:cubicBezTo>
                <a:close/>
              </a:path>
              <a:path w="4660900" h="4457700" stroke="0" extrusionOk="0">
                <a:moveTo>
                  <a:pt x="0" y="0"/>
                </a:moveTo>
                <a:cubicBezTo>
                  <a:pt x="191576" y="-51610"/>
                  <a:pt x="300673" y="17765"/>
                  <a:pt x="536004" y="0"/>
                </a:cubicBezTo>
                <a:cubicBezTo>
                  <a:pt x="771335" y="-17765"/>
                  <a:pt x="792636" y="49383"/>
                  <a:pt x="978789" y="0"/>
                </a:cubicBezTo>
                <a:cubicBezTo>
                  <a:pt x="1164943" y="-49383"/>
                  <a:pt x="1470090" y="45042"/>
                  <a:pt x="1654620" y="0"/>
                </a:cubicBezTo>
                <a:cubicBezTo>
                  <a:pt x="1839150" y="-45042"/>
                  <a:pt x="1966259" y="12633"/>
                  <a:pt x="2190623" y="0"/>
                </a:cubicBezTo>
                <a:cubicBezTo>
                  <a:pt x="2414987" y="-12633"/>
                  <a:pt x="2581373" y="20256"/>
                  <a:pt x="2726627" y="0"/>
                </a:cubicBezTo>
                <a:cubicBezTo>
                  <a:pt x="2871881" y="-20256"/>
                  <a:pt x="3199880" y="21830"/>
                  <a:pt x="3402457" y="0"/>
                </a:cubicBezTo>
                <a:cubicBezTo>
                  <a:pt x="3605034" y="-21830"/>
                  <a:pt x="3715248" y="58067"/>
                  <a:pt x="3891852" y="0"/>
                </a:cubicBezTo>
                <a:cubicBezTo>
                  <a:pt x="4068457" y="-58067"/>
                  <a:pt x="4313256" y="87070"/>
                  <a:pt x="4660900" y="0"/>
                </a:cubicBezTo>
                <a:cubicBezTo>
                  <a:pt x="4684972" y="181916"/>
                  <a:pt x="4629681" y="513823"/>
                  <a:pt x="4660900" y="646367"/>
                </a:cubicBezTo>
                <a:cubicBezTo>
                  <a:pt x="4692119" y="778911"/>
                  <a:pt x="4639677" y="981069"/>
                  <a:pt x="4660900" y="1114425"/>
                </a:cubicBezTo>
                <a:cubicBezTo>
                  <a:pt x="4682123" y="1247781"/>
                  <a:pt x="4615494" y="1524975"/>
                  <a:pt x="4660900" y="1671638"/>
                </a:cubicBezTo>
                <a:cubicBezTo>
                  <a:pt x="4706306" y="1818301"/>
                  <a:pt x="4651592" y="2034912"/>
                  <a:pt x="4660900" y="2273427"/>
                </a:cubicBezTo>
                <a:cubicBezTo>
                  <a:pt x="4670208" y="2511942"/>
                  <a:pt x="4616895" y="2553336"/>
                  <a:pt x="4660900" y="2696909"/>
                </a:cubicBezTo>
                <a:cubicBezTo>
                  <a:pt x="4704905" y="2840482"/>
                  <a:pt x="4647383" y="3127674"/>
                  <a:pt x="4660900" y="3254121"/>
                </a:cubicBezTo>
                <a:cubicBezTo>
                  <a:pt x="4674417" y="3380568"/>
                  <a:pt x="4658467" y="3588975"/>
                  <a:pt x="4660900" y="3811334"/>
                </a:cubicBezTo>
                <a:cubicBezTo>
                  <a:pt x="4663333" y="4033693"/>
                  <a:pt x="4650134" y="4307929"/>
                  <a:pt x="4660900" y="4457700"/>
                </a:cubicBezTo>
                <a:cubicBezTo>
                  <a:pt x="4504721" y="4499870"/>
                  <a:pt x="4298494" y="4444051"/>
                  <a:pt x="4031679" y="4457700"/>
                </a:cubicBezTo>
                <a:cubicBezTo>
                  <a:pt x="3764864" y="4471349"/>
                  <a:pt x="3597519" y="4442369"/>
                  <a:pt x="3449066" y="4457700"/>
                </a:cubicBezTo>
                <a:cubicBezTo>
                  <a:pt x="3300613" y="4473031"/>
                  <a:pt x="3178264" y="4450449"/>
                  <a:pt x="3006281" y="4457700"/>
                </a:cubicBezTo>
                <a:cubicBezTo>
                  <a:pt x="2834299" y="4464951"/>
                  <a:pt x="2634551" y="4439158"/>
                  <a:pt x="2516886" y="4457700"/>
                </a:cubicBezTo>
                <a:cubicBezTo>
                  <a:pt x="2399222" y="4476242"/>
                  <a:pt x="2053135" y="4406240"/>
                  <a:pt x="1841056" y="4457700"/>
                </a:cubicBezTo>
                <a:cubicBezTo>
                  <a:pt x="1628977" y="4509160"/>
                  <a:pt x="1406138" y="4396930"/>
                  <a:pt x="1258443" y="4457700"/>
                </a:cubicBezTo>
                <a:cubicBezTo>
                  <a:pt x="1110748" y="4518470"/>
                  <a:pt x="934287" y="4404622"/>
                  <a:pt x="769049" y="4457700"/>
                </a:cubicBezTo>
                <a:cubicBezTo>
                  <a:pt x="603811" y="4510778"/>
                  <a:pt x="215863" y="4384672"/>
                  <a:pt x="0" y="4457700"/>
                </a:cubicBezTo>
                <a:cubicBezTo>
                  <a:pt x="-41162" y="4338136"/>
                  <a:pt x="6663" y="4188203"/>
                  <a:pt x="0" y="4034219"/>
                </a:cubicBezTo>
                <a:cubicBezTo>
                  <a:pt x="-6663" y="3880235"/>
                  <a:pt x="32483" y="3781678"/>
                  <a:pt x="0" y="3610737"/>
                </a:cubicBezTo>
                <a:cubicBezTo>
                  <a:pt x="-32483" y="3439796"/>
                  <a:pt x="24022" y="3269960"/>
                  <a:pt x="0" y="3008948"/>
                </a:cubicBezTo>
                <a:cubicBezTo>
                  <a:pt x="-24022" y="2747936"/>
                  <a:pt x="20694" y="2666096"/>
                  <a:pt x="0" y="2540889"/>
                </a:cubicBezTo>
                <a:cubicBezTo>
                  <a:pt x="-20694" y="2415682"/>
                  <a:pt x="58043" y="2141385"/>
                  <a:pt x="0" y="1894523"/>
                </a:cubicBezTo>
                <a:cubicBezTo>
                  <a:pt x="-58043" y="1647661"/>
                  <a:pt x="21914" y="1628514"/>
                  <a:pt x="0" y="1381887"/>
                </a:cubicBezTo>
                <a:cubicBezTo>
                  <a:pt x="-21914" y="1135260"/>
                  <a:pt x="48112" y="1107539"/>
                  <a:pt x="0" y="958406"/>
                </a:cubicBezTo>
                <a:cubicBezTo>
                  <a:pt x="-48112" y="809273"/>
                  <a:pt x="52639" y="402365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81332"/>
            <a:ext cx="882464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</a:t>
            </a:r>
            <a:r>
              <a:rPr lang="es-CL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Empresa continuación</a:t>
            </a: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33821E-6273-7E49-8852-E8C3A327D2B9}"/>
              </a:ext>
            </a:extLst>
          </p:cNvPr>
          <p:cNvSpPr txBox="1"/>
          <p:nvPr/>
        </p:nvSpPr>
        <p:spPr>
          <a:xfrm>
            <a:off x="551329" y="2175027"/>
            <a:ext cx="2135444" cy="141533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Recorre la colección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listaEmpleados y muestra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por cada empleado sus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atributos invocando al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método toString que está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implementado en la clase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Empleado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C7D136-7243-F143-BA3E-CE341ED935CE}"/>
              </a:ext>
            </a:extLst>
          </p:cNvPr>
          <p:cNvCxnSpPr>
            <a:cxnSpLocks/>
          </p:cNvCxnSpPr>
          <p:nvPr/>
        </p:nvCxnSpPr>
        <p:spPr>
          <a:xfrm flipV="1">
            <a:off x="2726109" y="2503658"/>
            <a:ext cx="1348350" cy="3790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078029-CF2F-194E-A272-3CD39A8047E5}"/>
              </a:ext>
            </a:extLst>
          </p:cNvPr>
          <p:cNvSpPr txBox="1"/>
          <p:nvPr/>
        </p:nvSpPr>
        <p:spPr>
          <a:xfrm>
            <a:off x="590665" y="4064707"/>
            <a:ext cx="2135444" cy="141533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Recibe por parámetro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el rut del empleado y con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el ciclo for recorre la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colección buscando al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empleado que tiene ese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rut para eliminarlo con el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método remove()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BE1F13A-46C9-254A-A985-91C9901EBC1B}"/>
              </a:ext>
            </a:extLst>
          </p:cNvPr>
          <p:cNvCxnSpPr>
            <a:cxnSpLocks/>
          </p:cNvCxnSpPr>
          <p:nvPr/>
        </p:nvCxnSpPr>
        <p:spPr>
          <a:xfrm flipV="1">
            <a:off x="2726109" y="4139562"/>
            <a:ext cx="1442479" cy="7000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410FF11-610D-A44D-82AE-83F7E425E3DC}"/>
              </a:ext>
            </a:extLst>
          </p:cNvPr>
          <p:cNvSpPr txBox="1"/>
          <p:nvPr/>
        </p:nvSpPr>
        <p:spPr>
          <a:xfrm>
            <a:off x="1598083" y="6128068"/>
            <a:ext cx="1950320" cy="529403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Investiga los métodos </a:t>
            </a:r>
          </a:p>
          <a:p>
            <a:pPr algn="just"/>
            <a:r>
              <a:rPr lang="es-ES_tradnl" sz="1200" dirty="0" err="1">
                <a:latin typeface="Century Gothic" panose="020B0502020202020204" pitchFamily="34" charset="0"/>
              </a:rPr>
              <a:t>equals</a:t>
            </a:r>
            <a:r>
              <a:rPr lang="es-ES_tradnl" sz="1200" dirty="0">
                <a:latin typeface="Century Gothic" panose="020B0502020202020204" pitchFamily="34" charset="0"/>
              </a:rPr>
              <a:t> y </a:t>
            </a:r>
            <a:r>
              <a:rPr lang="es-ES_tradnl" sz="1200" dirty="0" err="1">
                <a:latin typeface="Century Gothic" panose="020B0502020202020204" pitchFamily="34" charset="0"/>
              </a:rPr>
              <a:t>hashcode</a:t>
            </a:r>
            <a:endParaRPr lang="es-ES_tradnl" sz="1200" dirty="0">
              <a:latin typeface="Century Gothic" panose="020B0502020202020204" pitchFamily="34" charset="0"/>
            </a:endParaRPr>
          </a:p>
        </p:txBody>
      </p:sp>
      <p:pic>
        <p:nvPicPr>
          <p:cNvPr id="10" name="Gráfico 9" descr="Bombilla">
            <a:extLst>
              <a:ext uri="{FF2B5EF4-FFF2-40B4-BE49-F238E27FC236}">
                <a16:creationId xmlns:a16="http://schemas.microsoft.com/office/drawing/2014/main" id="{525D50C4-3089-A74F-BB53-8D7C7660A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97607" y="6129763"/>
            <a:ext cx="4191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53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5C6EDEC-248B-3847-A89A-21A6213DE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618" y="2102219"/>
            <a:ext cx="4972569" cy="2670157"/>
          </a:xfrm>
          <a:custGeom>
            <a:avLst/>
            <a:gdLst>
              <a:gd name="connsiteX0" fmla="*/ 0 w 4972569"/>
              <a:gd name="connsiteY0" fmla="*/ 0 h 2670157"/>
              <a:gd name="connsiteX1" fmla="*/ 651959 w 4972569"/>
              <a:gd name="connsiteY1" fmla="*/ 0 h 2670157"/>
              <a:gd name="connsiteX2" fmla="*/ 1303918 w 4972569"/>
              <a:gd name="connsiteY2" fmla="*/ 0 h 2670157"/>
              <a:gd name="connsiteX3" fmla="*/ 1856426 w 4972569"/>
              <a:gd name="connsiteY3" fmla="*/ 0 h 2670157"/>
              <a:gd name="connsiteX4" fmla="*/ 2458659 w 4972569"/>
              <a:gd name="connsiteY4" fmla="*/ 0 h 2670157"/>
              <a:gd name="connsiteX5" fmla="*/ 2961441 w 4972569"/>
              <a:gd name="connsiteY5" fmla="*/ 0 h 2670157"/>
              <a:gd name="connsiteX6" fmla="*/ 3513949 w 4972569"/>
              <a:gd name="connsiteY6" fmla="*/ 0 h 2670157"/>
              <a:gd name="connsiteX7" fmla="*/ 4165908 w 4972569"/>
              <a:gd name="connsiteY7" fmla="*/ 0 h 2670157"/>
              <a:gd name="connsiteX8" fmla="*/ 4972569 w 4972569"/>
              <a:gd name="connsiteY8" fmla="*/ 0 h 2670157"/>
              <a:gd name="connsiteX9" fmla="*/ 4972569 w 4972569"/>
              <a:gd name="connsiteY9" fmla="*/ 560733 h 2670157"/>
              <a:gd name="connsiteX10" fmla="*/ 4972569 w 4972569"/>
              <a:gd name="connsiteY10" fmla="*/ 1041361 h 2670157"/>
              <a:gd name="connsiteX11" fmla="*/ 4972569 w 4972569"/>
              <a:gd name="connsiteY11" fmla="*/ 1548691 h 2670157"/>
              <a:gd name="connsiteX12" fmla="*/ 4972569 w 4972569"/>
              <a:gd name="connsiteY12" fmla="*/ 2082722 h 2670157"/>
              <a:gd name="connsiteX13" fmla="*/ 4972569 w 4972569"/>
              <a:gd name="connsiteY13" fmla="*/ 2670157 h 2670157"/>
              <a:gd name="connsiteX14" fmla="*/ 4320610 w 4972569"/>
              <a:gd name="connsiteY14" fmla="*/ 2670157 h 2670157"/>
              <a:gd name="connsiteX15" fmla="*/ 3768102 w 4972569"/>
              <a:gd name="connsiteY15" fmla="*/ 2670157 h 2670157"/>
              <a:gd name="connsiteX16" fmla="*/ 3215595 w 4972569"/>
              <a:gd name="connsiteY16" fmla="*/ 2670157 h 2670157"/>
              <a:gd name="connsiteX17" fmla="*/ 2663087 w 4972569"/>
              <a:gd name="connsiteY17" fmla="*/ 2670157 h 2670157"/>
              <a:gd name="connsiteX18" fmla="*/ 2110579 w 4972569"/>
              <a:gd name="connsiteY18" fmla="*/ 2670157 h 2670157"/>
              <a:gd name="connsiteX19" fmla="*/ 1607797 w 4972569"/>
              <a:gd name="connsiteY19" fmla="*/ 2670157 h 2670157"/>
              <a:gd name="connsiteX20" fmla="*/ 1005564 w 4972569"/>
              <a:gd name="connsiteY20" fmla="*/ 2670157 h 2670157"/>
              <a:gd name="connsiteX21" fmla="*/ 0 w 4972569"/>
              <a:gd name="connsiteY21" fmla="*/ 2670157 h 2670157"/>
              <a:gd name="connsiteX22" fmla="*/ 0 w 4972569"/>
              <a:gd name="connsiteY22" fmla="*/ 2082722 h 2670157"/>
              <a:gd name="connsiteX23" fmla="*/ 0 w 4972569"/>
              <a:gd name="connsiteY23" fmla="*/ 1521989 h 2670157"/>
              <a:gd name="connsiteX24" fmla="*/ 0 w 4972569"/>
              <a:gd name="connsiteY24" fmla="*/ 934555 h 2670157"/>
              <a:gd name="connsiteX25" fmla="*/ 0 w 4972569"/>
              <a:gd name="connsiteY25" fmla="*/ 0 h 267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972569" h="2670157" fill="none" extrusionOk="0">
                <a:moveTo>
                  <a:pt x="0" y="0"/>
                </a:moveTo>
                <a:cubicBezTo>
                  <a:pt x="143447" y="-43636"/>
                  <a:pt x="369141" y="67271"/>
                  <a:pt x="651959" y="0"/>
                </a:cubicBezTo>
                <a:cubicBezTo>
                  <a:pt x="934777" y="-67271"/>
                  <a:pt x="1071521" y="33653"/>
                  <a:pt x="1303918" y="0"/>
                </a:cubicBezTo>
                <a:cubicBezTo>
                  <a:pt x="1536315" y="-33653"/>
                  <a:pt x="1584710" y="46312"/>
                  <a:pt x="1856426" y="0"/>
                </a:cubicBezTo>
                <a:cubicBezTo>
                  <a:pt x="2128142" y="-46312"/>
                  <a:pt x="2308030" y="61486"/>
                  <a:pt x="2458659" y="0"/>
                </a:cubicBezTo>
                <a:cubicBezTo>
                  <a:pt x="2609288" y="-61486"/>
                  <a:pt x="2859203" y="4659"/>
                  <a:pt x="2961441" y="0"/>
                </a:cubicBezTo>
                <a:cubicBezTo>
                  <a:pt x="3063679" y="-4659"/>
                  <a:pt x="3316402" y="22768"/>
                  <a:pt x="3513949" y="0"/>
                </a:cubicBezTo>
                <a:cubicBezTo>
                  <a:pt x="3711496" y="-22768"/>
                  <a:pt x="3861042" y="12403"/>
                  <a:pt x="4165908" y="0"/>
                </a:cubicBezTo>
                <a:cubicBezTo>
                  <a:pt x="4470774" y="-12403"/>
                  <a:pt x="4752618" y="4522"/>
                  <a:pt x="4972569" y="0"/>
                </a:cubicBezTo>
                <a:cubicBezTo>
                  <a:pt x="4999673" y="212522"/>
                  <a:pt x="4939575" y="325181"/>
                  <a:pt x="4972569" y="560733"/>
                </a:cubicBezTo>
                <a:cubicBezTo>
                  <a:pt x="5005563" y="796285"/>
                  <a:pt x="4926464" y="879639"/>
                  <a:pt x="4972569" y="1041361"/>
                </a:cubicBezTo>
                <a:cubicBezTo>
                  <a:pt x="5018674" y="1203083"/>
                  <a:pt x="4954378" y="1345822"/>
                  <a:pt x="4972569" y="1548691"/>
                </a:cubicBezTo>
                <a:cubicBezTo>
                  <a:pt x="4990760" y="1751560"/>
                  <a:pt x="4947890" y="1935914"/>
                  <a:pt x="4972569" y="2082722"/>
                </a:cubicBezTo>
                <a:cubicBezTo>
                  <a:pt x="4997248" y="2229530"/>
                  <a:pt x="4940393" y="2471949"/>
                  <a:pt x="4972569" y="2670157"/>
                </a:cubicBezTo>
                <a:cubicBezTo>
                  <a:pt x="4686181" y="2723214"/>
                  <a:pt x="4507515" y="2631781"/>
                  <a:pt x="4320610" y="2670157"/>
                </a:cubicBezTo>
                <a:cubicBezTo>
                  <a:pt x="4133705" y="2708533"/>
                  <a:pt x="3994539" y="2634843"/>
                  <a:pt x="3768102" y="2670157"/>
                </a:cubicBezTo>
                <a:cubicBezTo>
                  <a:pt x="3541665" y="2705471"/>
                  <a:pt x="3363093" y="2653778"/>
                  <a:pt x="3215595" y="2670157"/>
                </a:cubicBezTo>
                <a:cubicBezTo>
                  <a:pt x="3068097" y="2686536"/>
                  <a:pt x="2907659" y="2662841"/>
                  <a:pt x="2663087" y="2670157"/>
                </a:cubicBezTo>
                <a:cubicBezTo>
                  <a:pt x="2418515" y="2677473"/>
                  <a:pt x="2235595" y="2612604"/>
                  <a:pt x="2110579" y="2670157"/>
                </a:cubicBezTo>
                <a:cubicBezTo>
                  <a:pt x="1985563" y="2727710"/>
                  <a:pt x="1728771" y="2659682"/>
                  <a:pt x="1607797" y="2670157"/>
                </a:cubicBezTo>
                <a:cubicBezTo>
                  <a:pt x="1486823" y="2680632"/>
                  <a:pt x="1253804" y="2632061"/>
                  <a:pt x="1005564" y="2670157"/>
                </a:cubicBezTo>
                <a:cubicBezTo>
                  <a:pt x="757324" y="2708253"/>
                  <a:pt x="274904" y="2626969"/>
                  <a:pt x="0" y="2670157"/>
                </a:cubicBezTo>
                <a:cubicBezTo>
                  <a:pt x="-17604" y="2449052"/>
                  <a:pt x="18727" y="2328648"/>
                  <a:pt x="0" y="2082722"/>
                </a:cubicBezTo>
                <a:cubicBezTo>
                  <a:pt x="-18727" y="1836797"/>
                  <a:pt x="48382" y="1798026"/>
                  <a:pt x="0" y="1521989"/>
                </a:cubicBezTo>
                <a:cubicBezTo>
                  <a:pt x="-48382" y="1245952"/>
                  <a:pt x="2428" y="1140941"/>
                  <a:pt x="0" y="934555"/>
                </a:cubicBezTo>
                <a:cubicBezTo>
                  <a:pt x="-2428" y="728169"/>
                  <a:pt x="20153" y="196734"/>
                  <a:pt x="0" y="0"/>
                </a:cubicBezTo>
                <a:close/>
              </a:path>
              <a:path w="4972569" h="2670157" stroke="0" extrusionOk="0">
                <a:moveTo>
                  <a:pt x="0" y="0"/>
                </a:moveTo>
                <a:cubicBezTo>
                  <a:pt x="137118" y="-33899"/>
                  <a:pt x="282251" y="57445"/>
                  <a:pt x="502782" y="0"/>
                </a:cubicBezTo>
                <a:cubicBezTo>
                  <a:pt x="723313" y="-57445"/>
                  <a:pt x="747055" y="661"/>
                  <a:pt x="906113" y="0"/>
                </a:cubicBezTo>
                <a:cubicBezTo>
                  <a:pt x="1065171" y="-661"/>
                  <a:pt x="1270326" y="27359"/>
                  <a:pt x="1558072" y="0"/>
                </a:cubicBezTo>
                <a:cubicBezTo>
                  <a:pt x="1845818" y="-27359"/>
                  <a:pt x="1839223" y="10723"/>
                  <a:pt x="2060854" y="0"/>
                </a:cubicBezTo>
                <a:cubicBezTo>
                  <a:pt x="2282485" y="-10723"/>
                  <a:pt x="2381917" y="53071"/>
                  <a:pt x="2563636" y="0"/>
                </a:cubicBezTo>
                <a:cubicBezTo>
                  <a:pt x="2745355" y="-53071"/>
                  <a:pt x="2999779" y="76732"/>
                  <a:pt x="3215595" y="0"/>
                </a:cubicBezTo>
                <a:cubicBezTo>
                  <a:pt x="3431411" y="-76732"/>
                  <a:pt x="3533566" y="33360"/>
                  <a:pt x="3668651" y="0"/>
                </a:cubicBezTo>
                <a:cubicBezTo>
                  <a:pt x="3803736" y="-33360"/>
                  <a:pt x="4094348" y="38333"/>
                  <a:pt x="4320610" y="0"/>
                </a:cubicBezTo>
                <a:cubicBezTo>
                  <a:pt x="4546872" y="-38333"/>
                  <a:pt x="4662538" y="50466"/>
                  <a:pt x="4972569" y="0"/>
                </a:cubicBezTo>
                <a:cubicBezTo>
                  <a:pt x="5019635" y="124752"/>
                  <a:pt x="4952096" y="424214"/>
                  <a:pt x="4972569" y="534031"/>
                </a:cubicBezTo>
                <a:cubicBezTo>
                  <a:pt x="4993042" y="643848"/>
                  <a:pt x="4931828" y="829103"/>
                  <a:pt x="4972569" y="1068063"/>
                </a:cubicBezTo>
                <a:cubicBezTo>
                  <a:pt x="5013310" y="1307023"/>
                  <a:pt x="4946708" y="1404110"/>
                  <a:pt x="4972569" y="1628796"/>
                </a:cubicBezTo>
                <a:cubicBezTo>
                  <a:pt x="4998430" y="1853482"/>
                  <a:pt x="4928348" y="1968128"/>
                  <a:pt x="4972569" y="2082722"/>
                </a:cubicBezTo>
                <a:cubicBezTo>
                  <a:pt x="5016790" y="2197316"/>
                  <a:pt x="4906430" y="2535844"/>
                  <a:pt x="4972569" y="2670157"/>
                </a:cubicBezTo>
                <a:cubicBezTo>
                  <a:pt x="4717586" y="2734731"/>
                  <a:pt x="4675607" y="2641375"/>
                  <a:pt x="4420061" y="2670157"/>
                </a:cubicBezTo>
                <a:cubicBezTo>
                  <a:pt x="4164515" y="2698939"/>
                  <a:pt x="4056939" y="2657102"/>
                  <a:pt x="3867554" y="2670157"/>
                </a:cubicBezTo>
                <a:cubicBezTo>
                  <a:pt x="3678169" y="2683212"/>
                  <a:pt x="3414157" y="2654387"/>
                  <a:pt x="3215595" y="2670157"/>
                </a:cubicBezTo>
                <a:cubicBezTo>
                  <a:pt x="3017033" y="2685927"/>
                  <a:pt x="2856608" y="2666194"/>
                  <a:pt x="2663087" y="2670157"/>
                </a:cubicBezTo>
                <a:cubicBezTo>
                  <a:pt x="2469566" y="2674120"/>
                  <a:pt x="2455599" y="2667016"/>
                  <a:pt x="2259756" y="2670157"/>
                </a:cubicBezTo>
                <a:cubicBezTo>
                  <a:pt x="2063913" y="2673298"/>
                  <a:pt x="1926816" y="2661400"/>
                  <a:pt x="1806700" y="2670157"/>
                </a:cubicBezTo>
                <a:cubicBezTo>
                  <a:pt x="1686584" y="2678914"/>
                  <a:pt x="1366012" y="2626295"/>
                  <a:pt x="1154741" y="2670157"/>
                </a:cubicBezTo>
                <a:cubicBezTo>
                  <a:pt x="943470" y="2714019"/>
                  <a:pt x="835196" y="2605492"/>
                  <a:pt x="602233" y="2670157"/>
                </a:cubicBezTo>
                <a:cubicBezTo>
                  <a:pt x="369270" y="2734822"/>
                  <a:pt x="165583" y="2611426"/>
                  <a:pt x="0" y="2670157"/>
                </a:cubicBezTo>
                <a:cubicBezTo>
                  <a:pt x="-1336" y="2415151"/>
                  <a:pt x="45273" y="2374654"/>
                  <a:pt x="0" y="2136126"/>
                </a:cubicBezTo>
                <a:cubicBezTo>
                  <a:pt x="-45273" y="1897598"/>
                  <a:pt x="31266" y="1826147"/>
                  <a:pt x="0" y="1682199"/>
                </a:cubicBezTo>
                <a:cubicBezTo>
                  <a:pt x="-31266" y="1538251"/>
                  <a:pt x="3873" y="1319373"/>
                  <a:pt x="0" y="1228272"/>
                </a:cubicBezTo>
                <a:cubicBezTo>
                  <a:pt x="-3873" y="1137171"/>
                  <a:pt x="38973" y="789548"/>
                  <a:pt x="0" y="667539"/>
                </a:cubicBezTo>
                <a:cubicBezTo>
                  <a:pt x="-38973" y="545530"/>
                  <a:pt x="34016" y="241679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81332"/>
            <a:ext cx="882464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Desde la clase que </a:t>
            </a:r>
          </a:p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contiene el </a:t>
            </a:r>
            <a:r>
              <a:rPr lang="es-CL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main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33821E-6273-7E49-8852-E8C3A327D2B9}"/>
              </a:ext>
            </a:extLst>
          </p:cNvPr>
          <p:cNvSpPr txBox="1"/>
          <p:nvPr/>
        </p:nvSpPr>
        <p:spPr>
          <a:xfrm>
            <a:off x="590665" y="3103679"/>
            <a:ext cx="2135444" cy="618266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Al crear la empresa, se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ejecuta su constructor, el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cual  crea la colección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C7D136-7243-F143-BA3E-CE341ED935CE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726109" y="3412812"/>
            <a:ext cx="1181682" cy="115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078029-CF2F-194E-A272-3CD39A8047E5}"/>
              </a:ext>
            </a:extLst>
          </p:cNvPr>
          <p:cNvSpPr txBox="1"/>
          <p:nvPr/>
        </p:nvSpPr>
        <p:spPr>
          <a:xfrm>
            <a:off x="590665" y="3916790"/>
            <a:ext cx="2135444" cy="774949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Si el empleado no existe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(método buscarEmpleado)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se agrega el empleado1 a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La colección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BE1F13A-46C9-254A-A985-91C9901EBC1B}"/>
              </a:ext>
            </a:extLst>
          </p:cNvPr>
          <p:cNvCxnSpPr>
            <a:cxnSpLocks/>
          </p:cNvCxnSpPr>
          <p:nvPr/>
        </p:nvCxnSpPr>
        <p:spPr>
          <a:xfrm flipV="1">
            <a:off x="2879330" y="4064708"/>
            <a:ext cx="1181682" cy="11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2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81332"/>
            <a:ext cx="882464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   Otra forma de ver: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7CAC1E-F5D1-F14C-BF2C-7C70C4DE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0" y="2027081"/>
            <a:ext cx="8598579" cy="3445872"/>
          </a:xfrm>
          <a:custGeom>
            <a:avLst/>
            <a:gdLst>
              <a:gd name="connsiteX0" fmla="*/ 0 w 8598579"/>
              <a:gd name="connsiteY0" fmla="*/ 0 h 3445872"/>
              <a:gd name="connsiteX1" fmla="*/ 573239 w 8598579"/>
              <a:gd name="connsiteY1" fmla="*/ 0 h 3445872"/>
              <a:gd name="connsiteX2" fmla="*/ 1318449 w 8598579"/>
              <a:gd name="connsiteY2" fmla="*/ 0 h 3445872"/>
              <a:gd name="connsiteX3" fmla="*/ 1805702 w 8598579"/>
              <a:gd name="connsiteY3" fmla="*/ 0 h 3445872"/>
              <a:gd name="connsiteX4" fmla="*/ 2292954 w 8598579"/>
              <a:gd name="connsiteY4" fmla="*/ 0 h 3445872"/>
              <a:gd name="connsiteX5" fmla="*/ 2866193 w 8598579"/>
              <a:gd name="connsiteY5" fmla="*/ 0 h 3445872"/>
              <a:gd name="connsiteX6" fmla="*/ 3525417 w 8598579"/>
              <a:gd name="connsiteY6" fmla="*/ 0 h 3445872"/>
              <a:gd name="connsiteX7" fmla="*/ 4184642 w 8598579"/>
              <a:gd name="connsiteY7" fmla="*/ 0 h 3445872"/>
              <a:gd name="connsiteX8" fmla="*/ 4843866 w 8598579"/>
              <a:gd name="connsiteY8" fmla="*/ 0 h 3445872"/>
              <a:gd name="connsiteX9" fmla="*/ 5589076 w 8598579"/>
              <a:gd name="connsiteY9" fmla="*/ 0 h 3445872"/>
              <a:gd name="connsiteX10" fmla="*/ 6162315 w 8598579"/>
              <a:gd name="connsiteY10" fmla="*/ 0 h 3445872"/>
              <a:gd name="connsiteX11" fmla="*/ 6821539 w 8598579"/>
              <a:gd name="connsiteY11" fmla="*/ 0 h 3445872"/>
              <a:gd name="connsiteX12" fmla="*/ 7394778 w 8598579"/>
              <a:gd name="connsiteY12" fmla="*/ 0 h 3445872"/>
              <a:gd name="connsiteX13" fmla="*/ 7968017 w 8598579"/>
              <a:gd name="connsiteY13" fmla="*/ 0 h 3445872"/>
              <a:gd name="connsiteX14" fmla="*/ 8598579 w 8598579"/>
              <a:gd name="connsiteY14" fmla="*/ 0 h 3445872"/>
              <a:gd name="connsiteX15" fmla="*/ 8598579 w 8598579"/>
              <a:gd name="connsiteY15" fmla="*/ 470936 h 3445872"/>
              <a:gd name="connsiteX16" fmla="*/ 8598579 w 8598579"/>
              <a:gd name="connsiteY16" fmla="*/ 1079707 h 3445872"/>
              <a:gd name="connsiteX17" fmla="*/ 8598579 w 8598579"/>
              <a:gd name="connsiteY17" fmla="*/ 1585101 h 3445872"/>
              <a:gd name="connsiteX18" fmla="*/ 8598579 w 8598579"/>
              <a:gd name="connsiteY18" fmla="*/ 2193872 h 3445872"/>
              <a:gd name="connsiteX19" fmla="*/ 8598579 w 8598579"/>
              <a:gd name="connsiteY19" fmla="*/ 2733725 h 3445872"/>
              <a:gd name="connsiteX20" fmla="*/ 8598579 w 8598579"/>
              <a:gd name="connsiteY20" fmla="*/ 3445872 h 3445872"/>
              <a:gd name="connsiteX21" fmla="*/ 8283298 w 8598579"/>
              <a:gd name="connsiteY21" fmla="*/ 3445872 h 3445872"/>
              <a:gd name="connsiteX22" fmla="*/ 7796045 w 8598579"/>
              <a:gd name="connsiteY22" fmla="*/ 3445872 h 3445872"/>
              <a:gd name="connsiteX23" fmla="*/ 7136821 w 8598579"/>
              <a:gd name="connsiteY23" fmla="*/ 3445872 h 3445872"/>
              <a:gd name="connsiteX24" fmla="*/ 6735554 w 8598579"/>
              <a:gd name="connsiteY24" fmla="*/ 3445872 h 3445872"/>
              <a:gd name="connsiteX25" fmla="*/ 5990343 w 8598579"/>
              <a:gd name="connsiteY25" fmla="*/ 3445872 h 3445872"/>
              <a:gd name="connsiteX26" fmla="*/ 5245133 w 8598579"/>
              <a:gd name="connsiteY26" fmla="*/ 3445872 h 3445872"/>
              <a:gd name="connsiteX27" fmla="*/ 4671895 w 8598579"/>
              <a:gd name="connsiteY27" fmla="*/ 3445872 h 3445872"/>
              <a:gd name="connsiteX28" fmla="*/ 3926684 w 8598579"/>
              <a:gd name="connsiteY28" fmla="*/ 3445872 h 3445872"/>
              <a:gd name="connsiteX29" fmla="*/ 3353446 w 8598579"/>
              <a:gd name="connsiteY29" fmla="*/ 3445872 h 3445872"/>
              <a:gd name="connsiteX30" fmla="*/ 2694221 w 8598579"/>
              <a:gd name="connsiteY30" fmla="*/ 3445872 h 3445872"/>
              <a:gd name="connsiteX31" fmla="*/ 2378940 w 8598579"/>
              <a:gd name="connsiteY31" fmla="*/ 3445872 h 3445872"/>
              <a:gd name="connsiteX32" fmla="*/ 1633730 w 8598579"/>
              <a:gd name="connsiteY32" fmla="*/ 3445872 h 3445872"/>
              <a:gd name="connsiteX33" fmla="*/ 1146477 w 8598579"/>
              <a:gd name="connsiteY33" fmla="*/ 3445872 h 3445872"/>
              <a:gd name="connsiteX34" fmla="*/ 487253 w 8598579"/>
              <a:gd name="connsiteY34" fmla="*/ 3445872 h 3445872"/>
              <a:gd name="connsiteX35" fmla="*/ 0 w 8598579"/>
              <a:gd name="connsiteY35" fmla="*/ 3445872 h 3445872"/>
              <a:gd name="connsiteX36" fmla="*/ 0 w 8598579"/>
              <a:gd name="connsiteY36" fmla="*/ 2802643 h 3445872"/>
              <a:gd name="connsiteX37" fmla="*/ 0 w 8598579"/>
              <a:gd name="connsiteY37" fmla="*/ 2193872 h 3445872"/>
              <a:gd name="connsiteX38" fmla="*/ 0 w 8598579"/>
              <a:gd name="connsiteY38" fmla="*/ 1688477 h 3445872"/>
              <a:gd name="connsiteX39" fmla="*/ 0 w 8598579"/>
              <a:gd name="connsiteY39" fmla="*/ 1217541 h 3445872"/>
              <a:gd name="connsiteX40" fmla="*/ 0 w 8598579"/>
              <a:gd name="connsiteY40" fmla="*/ 574312 h 3445872"/>
              <a:gd name="connsiteX41" fmla="*/ 0 w 8598579"/>
              <a:gd name="connsiteY41" fmla="*/ 0 h 344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98579" h="3445872" fill="none" extrusionOk="0">
                <a:moveTo>
                  <a:pt x="0" y="0"/>
                </a:moveTo>
                <a:cubicBezTo>
                  <a:pt x="180043" y="-45363"/>
                  <a:pt x="399213" y="66198"/>
                  <a:pt x="573239" y="0"/>
                </a:cubicBezTo>
                <a:cubicBezTo>
                  <a:pt x="747265" y="-66198"/>
                  <a:pt x="1129447" y="13808"/>
                  <a:pt x="1318449" y="0"/>
                </a:cubicBezTo>
                <a:cubicBezTo>
                  <a:pt x="1507451" y="-13808"/>
                  <a:pt x="1629848" y="38909"/>
                  <a:pt x="1805702" y="0"/>
                </a:cubicBezTo>
                <a:cubicBezTo>
                  <a:pt x="1981556" y="-38909"/>
                  <a:pt x="2083358" y="52109"/>
                  <a:pt x="2292954" y="0"/>
                </a:cubicBezTo>
                <a:cubicBezTo>
                  <a:pt x="2502550" y="-52109"/>
                  <a:pt x="2748272" y="25207"/>
                  <a:pt x="2866193" y="0"/>
                </a:cubicBezTo>
                <a:cubicBezTo>
                  <a:pt x="2984114" y="-25207"/>
                  <a:pt x="3200186" y="50894"/>
                  <a:pt x="3525417" y="0"/>
                </a:cubicBezTo>
                <a:cubicBezTo>
                  <a:pt x="3850648" y="-50894"/>
                  <a:pt x="3926281" y="61530"/>
                  <a:pt x="4184642" y="0"/>
                </a:cubicBezTo>
                <a:cubicBezTo>
                  <a:pt x="4443004" y="-61530"/>
                  <a:pt x="4597722" y="56357"/>
                  <a:pt x="4843866" y="0"/>
                </a:cubicBezTo>
                <a:cubicBezTo>
                  <a:pt x="5090010" y="-56357"/>
                  <a:pt x="5403139" y="71241"/>
                  <a:pt x="5589076" y="0"/>
                </a:cubicBezTo>
                <a:cubicBezTo>
                  <a:pt x="5775013" y="-71241"/>
                  <a:pt x="5891434" y="43212"/>
                  <a:pt x="6162315" y="0"/>
                </a:cubicBezTo>
                <a:cubicBezTo>
                  <a:pt x="6433196" y="-43212"/>
                  <a:pt x="6630327" y="36139"/>
                  <a:pt x="6821539" y="0"/>
                </a:cubicBezTo>
                <a:cubicBezTo>
                  <a:pt x="7012751" y="-36139"/>
                  <a:pt x="7150418" y="27575"/>
                  <a:pt x="7394778" y="0"/>
                </a:cubicBezTo>
                <a:cubicBezTo>
                  <a:pt x="7639138" y="-27575"/>
                  <a:pt x="7726110" y="57199"/>
                  <a:pt x="7968017" y="0"/>
                </a:cubicBezTo>
                <a:cubicBezTo>
                  <a:pt x="8209924" y="-57199"/>
                  <a:pt x="8457802" y="36020"/>
                  <a:pt x="8598579" y="0"/>
                </a:cubicBezTo>
                <a:cubicBezTo>
                  <a:pt x="8625115" y="220361"/>
                  <a:pt x="8589553" y="257101"/>
                  <a:pt x="8598579" y="470936"/>
                </a:cubicBezTo>
                <a:cubicBezTo>
                  <a:pt x="8607605" y="684771"/>
                  <a:pt x="8554726" y="905864"/>
                  <a:pt x="8598579" y="1079707"/>
                </a:cubicBezTo>
                <a:cubicBezTo>
                  <a:pt x="8642432" y="1253550"/>
                  <a:pt x="8560420" y="1412635"/>
                  <a:pt x="8598579" y="1585101"/>
                </a:cubicBezTo>
                <a:cubicBezTo>
                  <a:pt x="8636738" y="1757567"/>
                  <a:pt x="8574917" y="1923805"/>
                  <a:pt x="8598579" y="2193872"/>
                </a:cubicBezTo>
                <a:cubicBezTo>
                  <a:pt x="8622241" y="2463939"/>
                  <a:pt x="8574890" y="2601086"/>
                  <a:pt x="8598579" y="2733725"/>
                </a:cubicBezTo>
                <a:cubicBezTo>
                  <a:pt x="8622268" y="2866364"/>
                  <a:pt x="8529705" y="3284307"/>
                  <a:pt x="8598579" y="3445872"/>
                </a:cubicBezTo>
                <a:cubicBezTo>
                  <a:pt x="8446660" y="3448861"/>
                  <a:pt x="8416099" y="3408860"/>
                  <a:pt x="8283298" y="3445872"/>
                </a:cubicBezTo>
                <a:cubicBezTo>
                  <a:pt x="8150497" y="3482884"/>
                  <a:pt x="7945952" y="3399643"/>
                  <a:pt x="7796045" y="3445872"/>
                </a:cubicBezTo>
                <a:cubicBezTo>
                  <a:pt x="7646138" y="3492101"/>
                  <a:pt x="7291157" y="3409575"/>
                  <a:pt x="7136821" y="3445872"/>
                </a:cubicBezTo>
                <a:cubicBezTo>
                  <a:pt x="6982485" y="3482169"/>
                  <a:pt x="6905940" y="3439655"/>
                  <a:pt x="6735554" y="3445872"/>
                </a:cubicBezTo>
                <a:cubicBezTo>
                  <a:pt x="6565168" y="3452089"/>
                  <a:pt x="6265934" y="3366733"/>
                  <a:pt x="5990343" y="3445872"/>
                </a:cubicBezTo>
                <a:cubicBezTo>
                  <a:pt x="5714752" y="3525011"/>
                  <a:pt x="5414207" y="3370486"/>
                  <a:pt x="5245133" y="3445872"/>
                </a:cubicBezTo>
                <a:cubicBezTo>
                  <a:pt x="5076059" y="3521258"/>
                  <a:pt x="4829616" y="3432583"/>
                  <a:pt x="4671895" y="3445872"/>
                </a:cubicBezTo>
                <a:cubicBezTo>
                  <a:pt x="4514174" y="3459161"/>
                  <a:pt x="4289466" y="3398820"/>
                  <a:pt x="3926684" y="3445872"/>
                </a:cubicBezTo>
                <a:cubicBezTo>
                  <a:pt x="3563902" y="3492924"/>
                  <a:pt x="3553123" y="3402584"/>
                  <a:pt x="3353446" y="3445872"/>
                </a:cubicBezTo>
                <a:cubicBezTo>
                  <a:pt x="3153769" y="3489160"/>
                  <a:pt x="2913320" y="3377726"/>
                  <a:pt x="2694221" y="3445872"/>
                </a:cubicBezTo>
                <a:cubicBezTo>
                  <a:pt x="2475122" y="3514018"/>
                  <a:pt x="2447944" y="3437820"/>
                  <a:pt x="2378940" y="3445872"/>
                </a:cubicBezTo>
                <a:cubicBezTo>
                  <a:pt x="2309936" y="3453924"/>
                  <a:pt x="1832691" y="3388284"/>
                  <a:pt x="1633730" y="3445872"/>
                </a:cubicBezTo>
                <a:cubicBezTo>
                  <a:pt x="1434769" y="3503460"/>
                  <a:pt x="1257673" y="3406222"/>
                  <a:pt x="1146477" y="3445872"/>
                </a:cubicBezTo>
                <a:cubicBezTo>
                  <a:pt x="1035281" y="3485522"/>
                  <a:pt x="749623" y="3428414"/>
                  <a:pt x="487253" y="3445872"/>
                </a:cubicBezTo>
                <a:cubicBezTo>
                  <a:pt x="224883" y="3463330"/>
                  <a:pt x="159759" y="3414364"/>
                  <a:pt x="0" y="3445872"/>
                </a:cubicBezTo>
                <a:cubicBezTo>
                  <a:pt x="-16641" y="3233323"/>
                  <a:pt x="23429" y="2997389"/>
                  <a:pt x="0" y="2802643"/>
                </a:cubicBezTo>
                <a:cubicBezTo>
                  <a:pt x="-23429" y="2607897"/>
                  <a:pt x="68526" y="2375324"/>
                  <a:pt x="0" y="2193872"/>
                </a:cubicBezTo>
                <a:cubicBezTo>
                  <a:pt x="-68526" y="2012420"/>
                  <a:pt x="44409" y="1857395"/>
                  <a:pt x="0" y="1688477"/>
                </a:cubicBezTo>
                <a:cubicBezTo>
                  <a:pt x="-44409" y="1519559"/>
                  <a:pt x="11804" y="1432600"/>
                  <a:pt x="0" y="1217541"/>
                </a:cubicBezTo>
                <a:cubicBezTo>
                  <a:pt x="-11804" y="1002482"/>
                  <a:pt x="34304" y="712823"/>
                  <a:pt x="0" y="574312"/>
                </a:cubicBezTo>
                <a:cubicBezTo>
                  <a:pt x="-34304" y="435801"/>
                  <a:pt x="39333" y="134464"/>
                  <a:pt x="0" y="0"/>
                </a:cubicBezTo>
                <a:close/>
              </a:path>
              <a:path w="8598579" h="3445872" stroke="0" extrusionOk="0">
                <a:moveTo>
                  <a:pt x="0" y="0"/>
                </a:moveTo>
                <a:cubicBezTo>
                  <a:pt x="226254" y="-21628"/>
                  <a:pt x="265179" y="40387"/>
                  <a:pt x="487253" y="0"/>
                </a:cubicBezTo>
                <a:cubicBezTo>
                  <a:pt x="709327" y="-40387"/>
                  <a:pt x="647299" y="19182"/>
                  <a:pt x="802534" y="0"/>
                </a:cubicBezTo>
                <a:cubicBezTo>
                  <a:pt x="957769" y="-19182"/>
                  <a:pt x="1371395" y="22128"/>
                  <a:pt x="1547744" y="0"/>
                </a:cubicBezTo>
                <a:cubicBezTo>
                  <a:pt x="1724093" y="-22128"/>
                  <a:pt x="1871037" y="48207"/>
                  <a:pt x="2034997" y="0"/>
                </a:cubicBezTo>
                <a:cubicBezTo>
                  <a:pt x="2198957" y="-48207"/>
                  <a:pt x="2318143" y="47926"/>
                  <a:pt x="2522250" y="0"/>
                </a:cubicBezTo>
                <a:cubicBezTo>
                  <a:pt x="2726357" y="-47926"/>
                  <a:pt x="2975667" y="42419"/>
                  <a:pt x="3267460" y="0"/>
                </a:cubicBezTo>
                <a:cubicBezTo>
                  <a:pt x="3559253" y="-42419"/>
                  <a:pt x="3559553" y="22983"/>
                  <a:pt x="3668727" y="0"/>
                </a:cubicBezTo>
                <a:cubicBezTo>
                  <a:pt x="3777901" y="-22983"/>
                  <a:pt x="4072509" y="77348"/>
                  <a:pt x="4413937" y="0"/>
                </a:cubicBezTo>
                <a:cubicBezTo>
                  <a:pt x="4755365" y="-77348"/>
                  <a:pt x="4881511" y="69822"/>
                  <a:pt x="5159147" y="0"/>
                </a:cubicBezTo>
                <a:cubicBezTo>
                  <a:pt x="5436783" y="-69822"/>
                  <a:pt x="5611964" y="60153"/>
                  <a:pt x="5732386" y="0"/>
                </a:cubicBezTo>
                <a:cubicBezTo>
                  <a:pt x="5852808" y="-60153"/>
                  <a:pt x="6169562" y="36638"/>
                  <a:pt x="6477596" y="0"/>
                </a:cubicBezTo>
                <a:cubicBezTo>
                  <a:pt x="6785630" y="-36638"/>
                  <a:pt x="6745636" y="26684"/>
                  <a:pt x="6964849" y="0"/>
                </a:cubicBezTo>
                <a:cubicBezTo>
                  <a:pt x="7184062" y="-26684"/>
                  <a:pt x="7352019" y="21294"/>
                  <a:pt x="7452102" y="0"/>
                </a:cubicBezTo>
                <a:cubicBezTo>
                  <a:pt x="7552185" y="-21294"/>
                  <a:pt x="7819035" y="45665"/>
                  <a:pt x="8111326" y="0"/>
                </a:cubicBezTo>
                <a:cubicBezTo>
                  <a:pt x="8403617" y="-45665"/>
                  <a:pt x="8493099" y="6088"/>
                  <a:pt x="8598579" y="0"/>
                </a:cubicBezTo>
                <a:cubicBezTo>
                  <a:pt x="8624777" y="182895"/>
                  <a:pt x="8586303" y="504937"/>
                  <a:pt x="8598579" y="643229"/>
                </a:cubicBezTo>
                <a:cubicBezTo>
                  <a:pt x="8610855" y="781521"/>
                  <a:pt x="8580383" y="1003355"/>
                  <a:pt x="8598579" y="1252000"/>
                </a:cubicBezTo>
                <a:cubicBezTo>
                  <a:pt x="8616775" y="1500645"/>
                  <a:pt x="8571151" y="1728921"/>
                  <a:pt x="8598579" y="1860771"/>
                </a:cubicBezTo>
                <a:cubicBezTo>
                  <a:pt x="8626007" y="1992621"/>
                  <a:pt x="8569160" y="2287469"/>
                  <a:pt x="8598579" y="2469542"/>
                </a:cubicBezTo>
                <a:cubicBezTo>
                  <a:pt x="8627998" y="2651615"/>
                  <a:pt x="8563773" y="2725650"/>
                  <a:pt x="8598579" y="2940477"/>
                </a:cubicBezTo>
                <a:cubicBezTo>
                  <a:pt x="8633385" y="3155305"/>
                  <a:pt x="8571750" y="3269486"/>
                  <a:pt x="8598579" y="3445872"/>
                </a:cubicBezTo>
                <a:cubicBezTo>
                  <a:pt x="8354991" y="3478984"/>
                  <a:pt x="8232021" y="3387656"/>
                  <a:pt x="7939355" y="3445872"/>
                </a:cubicBezTo>
                <a:cubicBezTo>
                  <a:pt x="7646689" y="3504088"/>
                  <a:pt x="7695273" y="3421328"/>
                  <a:pt x="7538088" y="3445872"/>
                </a:cubicBezTo>
                <a:cubicBezTo>
                  <a:pt x="7380903" y="3470416"/>
                  <a:pt x="7088424" y="3442109"/>
                  <a:pt x="6964849" y="3445872"/>
                </a:cubicBezTo>
                <a:cubicBezTo>
                  <a:pt x="6841274" y="3449635"/>
                  <a:pt x="6723263" y="3412265"/>
                  <a:pt x="6649568" y="3445872"/>
                </a:cubicBezTo>
                <a:cubicBezTo>
                  <a:pt x="6575873" y="3479479"/>
                  <a:pt x="6446478" y="3439117"/>
                  <a:pt x="6334287" y="3445872"/>
                </a:cubicBezTo>
                <a:cubicBezTo>
                  <a:pt x="6222096" y="3452627"/>
                  <a:pt x="5918387" y="3440238"/>
                  <a:pt x="5761048" y="3445872"/>
                </a:cubicBezTo>
                <a:cubicBezTo>
                  <a:pt x="5603709" y="3451506"/>
                  <a:pt x="5549488" y="3405389"/>
                  <a:pt x="5359781" y="3445872"/>
                </a:cubicBezTo>
                <a:cubicBezTo>
                  <a:pt x="5170074" y="3486355"/>
                  <a:pt x="4837735" y="3394154"/>
                  <a:pt x="4700557" y="3445872"/>
                </a:cubicBezTo>
                <a:cubicBezTo>
                  <a:pt x="4563379" y="3497590"/>
                  <a:pt x="4437010" y="3436892"/>
                  <a:pt x="4299290" y="3445872"/>
                </a:cubicBezTo>
                <a:cubicBezTo>
                  <a:pt x="4161570" y="3454852"/>
                  <a:pt x="3931923" y="3407499"/>
                  <a:pt x="3640065" y="3445872"/>
                </a:cubicBezTo>
                <a:cubicBezTo>
                  <a:pt x="3348208" y="3484245"/>
                  <a:pt x="3406042" y="3414524"/>
                  <a:pt x="3324784" y="3445872"/>
                </a:cubicBezTo>
                <a:cubicBezTo>
                  <a:pt x="3243526" y="3477220"/>
                  <a:pt x="2862961" y="3426755"/>
                  <a:pt x="2665559" y="3445872"/>
                </a:cubicBezTo>
                <a:cubicBezTo>
                  <a:pt x="2468158" y="3464989"/>
                  <a:pt x="2400624" y="3419408"/>
                  <a:pt x="2264292" y="3445872"/>
                </a:cubicBezTo>
                <a:cubicBezTo>
                  <a:pt x="2127960" y="3472336"/>
                  <a:pt x="2074017" y="3439438"/>
                  <a:pt x="1949011" y="3445872"/>
                </a:cubicBezTo>
                <a:cubicBezTo>
                  <a:pt x="1824005" y="3452306"/>
                  <a:pt x="1723484" y="3439393"/>
                  <a:pt x="1547744" y="3445872"/>
                </a:cubicBezTo>
                <a:cubicBezTo>
                  <a:pt x="1372004" y="3452351"/>
                  <a:pt x="1051122" y="3391282"/>
                  <a:pt x="888520" y="3445872"/>
                </a:cubicBezTo>
                <a:cubicBezTo>
                  <a:pt x="725918" y="3500462"/>
                  <a:pt x="590553" y="3438018"/>
                  <a:pt x="487253" y="3445872"/>
                </a:cubicBezTo>
                <a:cubicBezTo>
                  <a:pt x="383953" y="3453726"/>
                  <a:pt x="117008" y="3436137"/>
                  <a:pt x="0" y="3445872"/>
                </a:cubicBezTo>
                <a:cubicBezTo>
                  <a:pt x="-5098" y="3193411"/>
                  <a:pt x="12483" y="3118879"/>
                  <a:pt x="0" y="2940477"/>
                </a:cubicBezTo>
                <a:cubicBezTo>
                  <a:pt x="-12483" y="2762076"/>
                  <a:pt x="7219" y="2494081"/>
                  <a:pt x="0" y="2331707"/>
                </a:cubicBezTo>
                <a:cubicBezTo>
                  <a:pt x="-7219" y="2169333"/>
                  <a:pt x="47135" y="1970279"/>
                  <a:pt x="0" y="1860771"/>
                </a:cubicBezTo>
                <a:cubicBezTo>
                  <a:pt x="-47135" y="1751263"/>
                  <a:pt x="51389" y="1546071"/>
                  <a:pt x="0" y="1286459"/>
                </a:cubicBezTo>
                <a:cubicBezTo>
                  <a:pt x="-51389" y="1026847"/>
                  <a:pt x="5546" y="930497"/>
                  <a:pt x="0" y="781064"/>
                </a:cubicBezTo>
                <a:cubicBezTo>
                  <a:pt x="-5546" y="631632"/>
                  <a:pt x="45240" y="305533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18C3863-1EB7-7348-B67F-34C76E422D92}"/>
              </a:ext>
            </a:extLst>
          </p:cNvPr>
          <p:cNvCxnSpPr>
            <a:cxnSpLocks/>
          </p:cNvCxnSpPr>
          <p:nvPr/>
        </p:nvCxnSpPr>
        <p:spPr>
          <a:xfrm flipV="1">
            <a:off x="2734235" y="2848523"/>
            <a:ext cx="2908691" cy="12528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88799F5E-827F-2E49-9466-E79ABBAE72F1}"/>
              </a:ext>
            </a:extLst>
          </p:cNvPr>
          <p:cNvCxnSpPr>
            <a:cxnSpLocks/>
          </p:cNvCxnSpPr>
          <p:nvPr/>
        </p:nvCxnSpPr>
        <p:spPr>
          <a:xfrm flipV="1">
            <a:off x="2734235" y="4319304"/>
            <a:ext cx="2805953" cy="25269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DF59DFB-8295-584B-9F4F-8546F81EAFE6}"/>
              </a:ext>
            </a:extLst>
          </p:cNvPr>
          <p:cNvCxnSpPr>
            <a:cxnSpLocks/>
          </p:cNvCxnSpPr>
          <p:nvPr/>
        </p:nvCxnSpPr>
        <p:spPr>
          <a:xfrm flipV="1">
            <a:off x="2541494" y="3630706"/>
            <a:ext cx="3101432" cy="1129554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07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5E01F8-3314-4C47-9040-8F35D1CC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815" y="1569900"/>
            <a:ext cx="5598505" cy="1968705"/>
          </a:xfrm>
          <a:custGeom>
            <a:avLst/>
            <a:gdLst>
              <a:gd name="connsiteX0" fmla="*/ 0 w 5598505"/>
              <a:gd name="connsiteY0" fmla="*/ 0 h 1968705"/>
              <a:gd name="connsiteX1" fmla="*/ 671821 w 5598505"/>
              <a:gd name="connsiteY1" fmla="*/ 0 h 1968705"/>
              <a:gd name="connsiteX2" fmla="*/ 1343641 w 5598505"/>
              <a:gd name="connsiteY2" fmla="*/ 0 h 1968705"/>
              <a:gd name="connsiteX3" fmla="*/ 1903492 w 5598505"/>
              <a:gd name="connsiteY3" fmla="*/ 0 h 1968705"/>
              <a:gd name="connsiteX4" fmla="*/ 2519327 w 5598505"/>
              <a:gd name="connsiteY4" fmla="*/ 0 h 1968705"/>
              <a:gd name="connsiteX5" fmla="*/ 3023193 w 5598505"/>
              <a:gd name="connsiteY5" fmla="*/ 0 h 1968705"/>
              <a:gd name="connsiteX6" fmla="*/ 3583043 w 5598505"/>
              <a:gd name="connsiteY6" fmla="*/ 0 h 1968705"/>
              <a:gd name="connsiteX7" fmla="*/ 4254864 w 5598505"/>
              <a:gd name="connsiteY7" fmla="*/ 0 h 1968705"/>
              <a:gd name="connsiteX8" fmla="*/ 4702744 w 5598505"/>
              <a:gd name="connsiteY8" fmla="*/ 0 h 1968705"/>
              <a:gd name="connsiteX9" fmla="*/ 5598505 w 5598505"/>
              <a:gd name="connsiteY9" fmla="*/ 0 h 1968705"/>
              <a:gd name="connsiteX10" fmla="*/ 5598505 w 5598505"/>
              <a:gd name="connsiteY10" fmla="*/ 452802 h 1968705"/>
              <a:gd name="connsiteX11" fmla="*/ 5598505 w 5598505"/>
              <a:gd name="connsiteY11" fmla="*/ 925291 h 1968705"/>
              <a:gd name="connsiteX12" fmla="*/ 5598505 w 5598505"/>
              <a:gd name="connsiteY12" fmla="*/ 1417468 h 1968705"/>
              <a:gd name="connsiteX13" fmla="*/ 5598505 w 5598505"/>
              <a:gd name="connsiteY13" fmla="*/ 1968705 h 1968705"/>
              <a:gd name="connsiteX14" fmla="*/ 4926684 w 5598505"/>
              <a:gd name="connsiteY14" fmla="*/ 1968705 h 1968705"/>
              <a:gd name="connsiteX15" fmla="*/ 4366834 w 5598505"/>
              <a:gd name="connsiteY15" fmla="*/ 1968705 h 1968705"/>
              <a:gd name="connsiteX16" fmla="*/ 3806983 w 5598505"/>
              <a:gd name="connsiteY16" fmla="*/ 1968705 h 1968705"/>
              <a:gd name="connsiteX17" fmla="*/ 3247133 w 5598505"/>
              <a:gd name="connsiteY17" fmla="*/ 1968705 h 1968705"/>
              <a:gd name="connsiteX18" fmla="*/ 2687282 w 5598505"/>
              <a:gd name="connsiteY18" fmla="*/ 1968705 h 1968705"/>
              <a:gd name="connsiteX19" fmla="*/ 2183417 w 5598505"/>
              <a:gd name="connsiteY19" fmla="*/ 1968705 h 1968705"/>
              <a:gd name="connsiteX20" fmla="*/ 1567581 w 5598505"/>
              <a:gd name="connsiteY20" fmla="*/ 1968705 h 1968705"/>
              <a:gd name="connsiteX21" fmla="*/ 1007731 w 5598505"/>
              <a:gd name="connsiteY21" fmla="*/ 1968705 h 1968705"/>
              <a:gd name="connsiteX22" fmla="*/ 0 w 5598505"/>
              <a:gd name="connsiteY22" fmla="*/ 1968705 h 1968705"/>
              <a:gd name="connsiteX23" fmla="*/ 0 w 5598505"/>
              <a:gd name="connsiteY23" fmla="*/ 1437155 h 1968705"/>
              <a:gd name="connsiteX24" fmla="*/ 0 w 5598505"/>
              <a:gd name="connsiteY24" fmla="*/ 905604 h 1968705"/>
              <a:gd name="connsiteX25" fmla="*/ 0 w 5598505"/>
              <a:gd name="connsiteY25" fmla="*/ 0 h 196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598505" h="1968705" fill="none" extrusionOk="0">
                <a:moveTo>
                  <a:pt x="0" y="0"/>
                </a:moveTo>
                <a:cubicBezTo>
                  <a:pt x="157727" y="-48727"/>
                  <a:pt x="358059" y="14926"/>
                  <a:pt x="671821" y="0"/>
                </a:cubicBezTo>
                <a:cubicBezTo>
                  <a:pt x="985583" y="-14926"/>
                  <a:pt x="1011281" y="39568"/>
                  <a:pt x="1343641" y="0"/>
                </a:cubicBezTo>
                <a:cubicBezTo>
                  <a:pt x="1676001" y="-39568"/>
                  <a:pt x="1764522" y="42771"/>
                  <a:pt x="1903492" y="0"/>
                </a:cubicBezTo>
                <a:cubicBezTo>
                  <a:pt x="2042462" y="-42771"/>
                  <a:pt x="2222072" y="356"/>
                  <a:pt x="2519327" y="0"/>
                </a:cubicBezTo>
                <a:cubicBezTo>
                  <a:pt x="2816582" y="-356"/>
                  <a:pt x="2808976" y="36601"/>
                  <a:pt x="3023193" y="0"/>
                </a:cubicBezTo>
                <a:cubicBezTo>
                  <a:pt x="3237410" y="-36601"/>
                  <a:pt x="3415079" y="47701"/>
                  <a:pt x="3583043" y="0"/>
                </a:cubicBezTo>
                <a:cubicBezTo>
                  <a:pt x="3751007" y="-47701"/>
                  <a:pt x="3937039" y="18366"/>
                  <a:pt x="4254864" y="0"/>
                </a:cubicBezTo>
                <a:cubicBezTo>
                  <a:pt x="4572689" y="-18366"/>
                  <a:pt x="4501965" y="427"/>
                  <a:pt x="4702744" y="0"/>
                </a:cubicBezTo>
                <a:cubicBezTo>
                  <a:pt x="4903523" y="-427"/>
                  <a:pt x="5298533" y="25215"/>
                  <a:pt x="5598505" y="0"/>
                </a:cubicBezTo>
                <a:cubicBezTo>
                  <a:pt x="5646751" y="206402"/>
                  <a:pt x="5557979" y="357148"/>
                  <a:pt x="5598505" y="452802"/>
                </a:cubicBezTo>
                <a:cubicBezTo>
                  <a:pt x="5639031" y="548456"/>
                  <a:pt x="5564679" y="756705"/>
                  <a:pt x="5598505" y="925291"/>
                </a:cubicBezTo>
                <a:cubicBezTo>
                  <a:pt x="5632331" y="1093877"/>
                  <a:pt x="5556272" y="1291148"/>
                  <a:pt x="5598505" y="1417468"/>
                </a:cubicBezTo>
                <a:cubicBezTo>
                  <a:pt x="5640738" y="1543788"/>
                  <a:pt x="5569615" y="1844495"/>
                  <a:pt x="5598505" y="1968705"/>
                </a:cubicBezTo>
                <a:cubicBezTo>
                  <a:pt x="5448472" y="2037880"/>
                  <a:pt x="5116394" y="1921756"/>
                  <a:pt x="4926684" y="1968705"/>
                </a:cubicBezTo>
                <a:cubicBezTo>
                  <a:pt x="4736974" y="2015654"/>
                  <a:pt x="4486130" y="1951857"/>
                  <a:pt x="4366834" y="1968705"/>
                </a:cubicBezTo>
                <a:cubicBezTo>
                  <a:pt x="4247538" y="1985553"/>
                  <a:pt x="3945925" y="1940088"/>
                  <a:pt x="3806983" y="1968705"/>
                </a:cubicBezTo>
                <a:cubicBezTo>
                  <a:pt x="3668041" y="1997322"/>
                  <a:pt x="3495440" y="1956202"/>
                  <a:pt x="3247133" y="1968705"/>
                </a:cubicBezTo>
                <a:cubicBezTo>
                  <a:pt x="2998826" y="1981208"/>
                  <a:pt x="2950625" y="1915749"/>
                  <a:pt x="2687282" y="1968705"/>
                </a:cubicBezTo>
                <a:cubicBezTo>
                  <a:pt x="2423939" y="2021661"/>
                  <a:pt x="2365582" y="1922438"/>
                  <a:pt x="2183417" y="1968705"/>
                </a:cubicBezTo>
                <a:cubicBezTo>
                  <a:pt x="2001252" y="2014972"/>
                  <a:pt x="1733343" y="1908221"/>
                  <a:pt x="1567581" y="1968705"/>
                </a:cubicBezTo>
                <a:cubicBezTo>
                  <a:pt x="1401819" y="2029189"/>
                  <a:pt x="1244016" y="1960181"/>
                  <a:pt x="1007731" y="1968705"/>
                </a:cubicBezTo>
                <a:cubicBezTo>
                  <a:pt x="771446" y="1977229"/>
                  <a:pt x="345249" y="1901375"/>
                  <a:pt x="0" y="1968705"/>
                </a:cubicBezTo>
                <a:cubicBezTo>
                  <a:pt x="-11762" y="1766294"/>
                  <a:pt x="9281" y="1654804"/>
                  <a:pt x="0" y="1437155"/>
                </a:cubicBezTo>
                <a:cubicBezTo>
                  <a:pt x="-9281" y="1219506"/>
                  <a:pt x="48845" y="1109400"/>
                  <a:pt x="0" y="905604"/>
                </a:cubicBezTo>
                <a:cubicBezTo>
                  <a:pt x="-48845" y="701808"/>
                  <a:pt x="90459" y="401642"/>
                  <a:pt x="0" y="0"/>
                </a:cubicBezTo>
                <a:close/>
              </a:path>
              <a:path w="5598505" h="1968705" stroke="0" extrusionOk="0">
                <a:moveTo>
                  <a:pt x="0" y="0"/>
                </a:moveTo>
                <a:cubicBezTo>
                  <a:pt x="170651" y="-14897"/>
                  <a:pt x="273632" y="57144"/>
                  <a:pt x="503865" y="0"/>
                </a:cubicBezTo>
                <a:cubicBezTo>
                  <a:pt x="734099" y="-57144"/>
                  <a:pt x="725551" y="46478"/>
                  <a:pt x="895761" y="0"/>
                </a:cubicBezTo>
                <a:cubicBezTo>
                  <a:pt x="1065971" y="-46478"/>
                  <a:pt x="1399153" y="38979"/>
                  <a:pt x="1567581" y="0"/>
                </a:cubicBezTo>
                <a:cubicBezTo>
                  <a:pt x="1736009" y="-38979"/>
                  <a:pt x="1928397" y="48163"/>
                  <a:pt x="2071447" y="0"/>
                </a:cubicBezTo>
                <a:cubicBezTo>
                  <a:pt x="2214497" y="-48163"/>
                  <a:pt x="2460562" y="28175"/>
                  <a:pt x="2575312" y="0"/>
                </a:cubicBezTo>
                <a:cubicBezTo>
                  <a:pt x="2690063" y="-28175"/>
                  <a:pt x="2933813" y="54874"/>
                  <a:pt x="3247133" y="0"/>
                </a:cubicBezTo>
                <a:cubicBezTo>
                  <a:pt x="3560453" y="-54874"/>
                  <a:pt x="3578579" y="25208"/>
                  <a:pt x="3695013" y="0"/>
                </a:cubicBezTo>
                <a:cubicBezTo>
                  <a:pt x="3811447" y="-25208"/>
                  <a:pt x="4046813" y="32475"/>
                  <a:pt x="4366834" y="0"/>
                </a:cubicBezTo>
                <a:cubicBezTo>
                  <a:pt x="4686855" y="-32475"/>
                  <a:pt x="4749062" y="41887"/>
                  <a:pt x="5038655" y="0"/>
                </a:cubicBezTo>
                <a:cubicBezTo>
                  <a:pt x="5328248" y="-41887"/>
                  <a:pt x="5411536" y="31969"/>
                  <a:pt x="5598505" y="0"/>
                </a:cubicBezTo>
                <a:cubicBezTo>
                  <a:pt x="5652070" y="114717"/>
                  <a:pt x="5568304" y="332517"/>
                  <a:pt x="5598505" y="531550"/>
                </a:cubicBezTo>
                <a:cubicBezTo>
                  <a:pt x="5628706" y="730583"/>
                  <a:pt x="5571800" y="837529"/>
                  <a:pt x="5598505" y="1043414"/>
                </a:cubicBezTo>
                <a:cubicBezTo>
                  <a:pt x="5625210" y="1249299"/>
                  <a:pt x="5567128" y="1272780"/>
                  <a:pt x="5598505" y="1476529"/>
                </a:cubicBezTo>
                <a:cubicBezTo>
                  <a:pt x="5629882" y="1680278"/>
                  <a:pt x="5572245" y="1731223"/>
                  <a:pt x="5598505" y="1968705"/>
                </a:cubicBezTo>
                <a:cubicBezTo>
                  <a:pt x="5486526" y="2031656"/>
                  <a:pt x="5178343" y="1945216"/>
                  <a:pt x="5038655" y="1968705"/>
                </a:cubicBezTo>
                <a:cubicBezTo>
                  <a:pt x="4898967" y="1992194"/>
                  <a:pt x="4706591" y="1931673"/>
                  <a:pt x="4478804" y="1968705"/>
                </a:cubicBezTo>
                <a:cubicBezTo>
                  <a:pt x="4251017" y="2005737"/>
                  <a:pt x="4016787" y="1904288"/>
                  <a:pt x="3806983" y="1968705"/>
                </a:cubicBezTo>
                <a:cubicBezTo>
                  <a:pt x="3597179" y="2033122"/>
                  <a:pt x="3491170" y="1960635"/>
                  <a:pt x="3247133" y="1968705"/>
                </a:cubicBezTo>
                <a:cubicBezTo>
                  <a:pt x="3003096" y="1976775"/>
                  <a:pt x="2969639" y="1926451"/>
                  <a:pt x="2855238" y="1968705"/>
                </a:cubicBezTo>
                <a:cubicBezTo>
                  <a:pt x="2740837" y="2010959"/>
                  <a:pt x="2593168" y="1917421"/>
                  <a:pt x="2407357" y="1968705"/>
                </a:cubicBezTo>
                <a:cubicBezTo>
                  <a:pt x="2221546" y="2019989"/>
                  <a:pt x="1936851" y="1945775"/>
                  <a:pt x="1735537" y="1968705"/>
                </a:cubicBezTo>
                <a:cubicBezTo>
                  <a:pt x="1534223" y="1991635"/>
                  <a:pt x="1351472" y="1904118"/>
                  <a:pt x="1175686" y="1968705"/>
                </a:cubicBezTo>
                <a:cubicBezTo>
                  <a:pt x="999900" y="2033292"/>
                  <a:pt x="913632" y="1937530"/>
                  <a:pt x="727806" y="1968705"/>
                </a:cubicBezTo>
                <a:cubicBezTo>
                  <a:pt x="541980" y="1999880"/>
                  <a:pt x="172929" y="1928532"/>
                  <a:pt x="0" y="1968705"/>
                </a:cubicBezTo>
                <a:cubicBezTo>
                  <a:pt x="-48240" y="1799977"/>
                  <a:pt x="30447" y="1689915"/>
                  <a:pt x="0" y="1535590"/>
                </a:cubicBezTo>
                <a:cubicBezTo>
                  <a:pt x="-30447" y="1381266"/>
                  <a:pt x="43315" y="1308424"/>
                  <a:pt x="0" y="1102475"/>
                </a:cubicBezTo>
                <a:cubicBezTo>
                  <a:pt x="-43315" y="896526"/>
                  <a:pt x="30666" y="745093"/>
                  <a:pt x="0" y="590612"/>
                </a:cubicBezTo>
                <a:cubicBezTo>
                  <a:pt x="-30666" y="436131"/>
                  <a:pt x="8823" y="129995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</a:t>
            </a:r>
          </a:p>
        </p:txBody>
      </p:sp>
      <p:sp>
        <p:nvSpPr>
          <p:cNvPr id="7" name="Google Shape;371;p7">
            <a:extLst>
              <a:ext uri="{FF2B5EF4-FFF2-40B4-BE49-F238E27FC236}">
                <a16:creationId xmlns:a16="http://schemas.microsoft.com/office/drawing/2014/main" id="{CF8269E8-F954-284A-954B-8566135BE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9680" y="1081332"/>
            <a:ext cx="882464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>
              <a:buNone/>
            </a:pPr>
            <a:r>
              <a:rPr lang="es-CL" sz="1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    Continuación del main</a:t>
            </a: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50800" indent="0" algn="just">
              <a:buNone/>
            </a:pPr>
            <a:endParaRPr lang="es-CL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12700" lvl="0" indent="-127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342900" lvl="0" indent="-19050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sz="2400" dirty="0">
                <a:solidFill>
                  <a:srgbClr val="0F243E"/>
                </a:solidFill>
              </a:rPr>
              <a:t>                     </a:t>
            </a: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n-US" dirty="0">
                <a:solidFill>
                  <a:srgbClr val="0F243E"/>
                </a:solidFill>
              </a:rPr>
              <a:t>                       </a:t>
            </a:r>
            <a:r>
              <a:rPr lang="en-US" sz="2400" dirty="0">
                <a:solidFill>
                  <a:srgbClr val="0F243E"/>
                </a:solidFill>
              </a:rPr>
              <a:t> </a:t>
            </a:r>
            <a:endParaRPr sz="2400" dirty="0">
              <a:solidFill>
                <a:srgbClr val="0F243E"/>
              </a:solidFill>
            </a:endParaRPr>
          </a:p>
          <a:p>
            <a:pPr marL="0" lvl="0" indent="0" algn="just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rgbClr val="0F243E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C33821E-6273-7E49-8852-E8C3A327D2B9}"/>
              </a:ext>
            </a:extLst>
          </p:cNvPr>
          <p:cNvSpPr txBox="1"/>
          <p:nvPr/>
        </p:nvSpPr>
        <p:spPr>
          <a:xfrm>
            <a:off x="590665" y="1756478"/>
            <a:ext cx="2135444" cy="48749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Invoca al método que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lista los empleados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9C7D136-7243-F143-BA3E-CE341ED935CE}"/>
              </a:ext>
            </a:extLst>
          </p:cNvPr>
          <p:cNvCxnSpPr>
            <a:cxnSpLocks/>
          </p:cNvCxnSpPr>
          <p:nvPr/>
        </p:nvCxnSpPr>
        <p:spPr>
          <a:xfrm flipV="1">
            <a:off x="2744457" y="1896035"/>
            <a:ext cx="832461" cy="1041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0078029-CF2F-194E-A272-3CD39A8047E5}"/>
              </a:ext>
            </a:extLst>
          </p:cNvPr>
          <p:cNvSpPr txBox="1"/>
          <p:nvPr/>
        </p:nvSpPr>
        <p:spPr>
          <a:xfrm>
            <a:off x="590665" y="2459856"/>
            <a:ext cx="2135444" cy="51290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Elimina a un empleado, </a:t>
            </a:r>
          </a:p>
          <a:p>
            <a:pPr algn="just"/>
            <a:r>
              <a:rPr lang="es-ES_tradnl" sz="1200" dirty="0">
                <a:latin typeface="Century Gothic" panose="020B0502020202020204" pitchFamily="34" charset="0"/>
              </a:rPr>
              <a:t>si lo encuentra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1BE1F13A-46C9-254A-A985-91C9901EBC1B}"/>
              </a:ext>
            </a:extLst>
          </p:cNvPr>
          <p:cNvCxnSpPr>
            <a:cxnSpLocks/>
          </p:cNvCxnSpPr>
          <p:nvPr/>
        </p:nvCxnSpPr>
        <p:spPr>
          <a:xfrm flipV="1">
            <a:off x="2744457" y="2459856"/>
            <a:ext cx="832461" cy="3095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7D8C6139-B56E-4440-8FE2-5A9FC7AD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69" y="4272361"/>
            <a:ext cx="6872854" cy="2344122"/>
          </a:xfrm>
          <a:custGeom>
            <a:avLst/>
            <a:gdLst>
              <a:gd name="connsiteX0" fmla="*/ 0 w 6872854"/>
              <a:gd name="connsiteY0" fmla="*/ 0 h 2344122"/>
              <a:gd name="connsiteX1" fmla="*/ 435281 w 6872854"/>
              <a:gd name="connsiteY1" fmla="*/ 0 h 2344122"/>
              <a:gd name="connsiteX2" fmla="*/ 1008019 w 6872854"/>
              <a:gd name="connsiteY2" fmla="*/ 0 h 2344122"/>
              <a:gd name="connsiteX3" fmla="*/ 1718214 w 6872854"/>
              <a:gd name="connsiteY3" fmla="*/ 0 h 2344122"/>
              <a:gd name="connsiteX4" fmla="*/ 2153494 w 6872854"/>
              <a:gd name="connsiteY4" fmla="*/ 0 h 2344122"/>
              <a:gd name="connsiteX5" fmla="*/ 2794961 w 6872854"/>
              <a:gd name="connsiteY5" fmla="*/ 0 h 2344122"/>
              <a:gd name="connsiteX6" fmla="*/ 3230241 w 6872854"/>
              <a:gd name="connsiteY6" fmla="*/ 0 h 2344122"/>
              <a:gd name="connsiteX7" fmla="*/ 3802979 w 6872854"/>
              <a:gd name="connsiteY7" fmla="*/ 0 h 2344122"/>
              <a:gd name="connsiteX8" fmla="*/ 4444446 w 6872854"/>
              <a:gd name="connsiteY8" fmla="*/ 0 h 2344122"/>
              <a:gd name="connsiteX9" fmla="*/ 4810998 w 6872854"/>
              <a:gd name="connsiteY9" fmla="*/ 0 h 2344122"/>
              <a:gd name="connsiteX10" fmla="*/ 5177550 w 6872854"/>
              <a:gd name="connsiteY10" fmla="*/ 0 h 2344122"/>
              <a:gd name="connsiteX11" fmla="*/ 5887745 w 6872854"/>
              <a:gd name="connsiteY11" fmla="*/ 0 h 2344122"/>
              <a:gd name="connsiteX12" fmla="*/ 6872854 w 6872854"/>
              <a:gd name="connsiteY12" fmla="*/ 0 h 2344122"/>
              <a:gd name="connsiteX13" fmla="*/ 6872854 w 6872854"/>
              <a:gd name="connsiteY13" fmla="*/ 515707 h 2344122"/>
              <a:gd name="connsiteX14" fmla="*/ 6872854 w 6872854"/>
              <a:gd name="connsiteY14" fmla="*/ 1078296 h 2344122"/>
              <a:gd name="connsiteX15" fmla="*/ 6872854 w 6872854"/>
              <a:gd name="connsiteY15" fmla="*/ 1687768 h 2344122"/>
              <a:gd name="connsiteX16" fmla="*/ 6872854 w 6872854"/>
              <a:gd name="connsiteY16" fmla="*/ 2344122 h 2344122"/>
              <a:gd name="connsiteX17" fmla="*/ 6300116 w 6872854"/>
              <a:gd name="connsiteY17" fmla="*/ 2344122 h 2344122"/>
              <a:gd name="connsiteX18" fmla="*/ 5589921 w 6872854"/>
              <a:gd name="connsiteY18" fmla="*/ 2344122 h 2344122"/>
              <a:gd name="connsiteX19" fmla="*/ 4879726 w 6872854"/>
              <a:gd name="connsiteY19" fmla="*/ 2344122 h 2344122"/>
              <a:gd name="connsiteX20" fmla="*/ 4238260 w 6872854"/>
              <a:gd name="connsiteY20" fmla="*/ 2344122 h 2344122"/>
              <a:gd name="connsiteX21" fmla="*/ 3596794 w 6872854"/>
              <a:gd name="connsiteY21" fmla="*/ 2344122 h 2344122"/>
              <a:gd name="connsiteX22" fmla="*/ 2955327 w 6872854"/>
              <a:gd name="connsiteY22" fmla="*/ 2344122 h 2344122"/>
              <a:gd name="connsiteX23" fmla="*/ 2520046 w 6872854"/>
              <a:gd name="connsiteY23" fmla="*/ 2344122 h 2344122"/>
              <a:gd name="connsiteX24" fmla="*/ 1809852 w 6872854"/>
              <a:gd name="connsiteY24" fmla="*/ 2344122 h 2344122"/>
              <a:gd name="connsiteX25" fmla="*/ 1237114 w 6872854"/>
              <a:gd name="connsiteY25" fmla="*/ 2344122 h 2344122"/>
              <a:gd name="connsiteX26" fmla="*/ 870562 w 6872854"/>
              <a:gd name="connsiteY26" fmla="*/ 2344122 h 2344122"/>
              <a:gd name="connsiteX27" fmla="*/ 0 w 6872854"/>
              <a:gd name="connsiteY27" fmla="*/ 2344122 h 2344122"/>
              <a:gd name="connsiteX28" fmla="*/ 0 w 6872854"/>
              <a:gd name="connsiteY28" fmla="*/ 1781533 h 2344122"/>
              <a:gd name="connsiteX29" fmla="*/ 0 w 6872854"/>
              <a:gd name="connsiteY29" fmla="*/ 1195502 h 2344122"/>
              <a:gd name="connsiteX30" fmla="*/ 0 w 6872854"/>
              <a:gd name="connsiteY30" fmla="*/ 562589 h 2344122"/>
              <a:gd name="connsiteX31" fmla="*/ 0 w 6872854"/>
              <a:gd name="connsiteY31" fmla="*/ 0 h 234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872854" h="2344122" fill="none" extrusionOk="0">
                <a:moveTo>
                  <a:pt x="0" y="0"/>
                </a:moveTo>
                <a:cubicBezTo>
                  <a:pt x="193967" y="-941"/>
                  <a:pt x="319831" y="38634"/>
                  <a:pt x="435281" y="0"/>
                </a:cubicBezTo>
                <a:cubicBezTo>
                  <a:pt x="550731" y="-38634"/>
                  <a:pt x="834629" y="23292"/>
                  <a:pt x="1008019" y="0"/>
                </a:cubicBezTo>
                <a:cubicBezTo>
                  <a:pt x="1181409" y="-23292"/>
                  <a:pt x="1377634" y="68090"/>
                  <a:pt x="1718214" y="0"/>
                </a:cubicBezTo>
                <a:cubicBezTo>
                  <a:pt x="2058794" y="-68090"/>
                  <a:pt x="1978160" y="43507"/>
                  <a:pt x="2153494" y="0"/>
                </a:cubicBezTo>
                <a:cubicBezTo>
                  <a:pt x="2328828" y="-43507"/>
                  <a:pt x="2478120" y="937"/>
                  <a:pt x="2794961" y="0"/>
                </a:cubicBezTo>
                <a:cubicBezTo>
                  <a:pt x="3111802" y="-937"/>
                  <a:pt x="3075882" y="3269"/>
                  <a:pt x="3230241" y="0"/>
                </a:cubicBezTo>
                <a:cubicBezTo>
                  <a:pt x="3384600" y="-3269"/>
                  <a:pt x="3570583" y="54366"/>
                  <a:pt x="3802979" y="0"/>
                </a:cubicBezTo>
                <a:cubicBezTo>
                  <a:pt x="4035375" y="-54366"/>
                  <a:pt x="4191224" y="5241"/>
                  <a:pt x="4444446" y="0"/>
                </a:cubicBezTo>
                <a:cubicBezTo>
                  <a:pt x="4697668" y="-5241"/>
                  <a:pt x="4676528" y="3599"/>
                  <a:pt x="4810998" y="0"/>
                </a:cubicBezTo>
                <a:cubicBezTo>
                  <a:pt x="4945468" y="-3599"/>
                  <a:pt x="5082801" y="20038"/>
                  <a:pt x="5177550" y="0"/>
                </a:cubicBezTo>
                <a:cubicBezTo>
                  <a:pt x="5272299" y="-20038"/>
                  <a:pt x="5666577" y="48314"/>
                  <a:pt x="5887745" y="0"/>
                </a:cubicBezTo>
                <a:cubicBezTo>
                  <a:pt x="6108913" y="-48314"/>
                  <a:pt x="6482548" y="93720"/>
                  <a:pt x="6872854" y="0"/>
                </a:cubicBezTo>
                <a:cubicBezTo>
                  <a:pt x="6906767" y="209551"/>
                  <a:pt x="6811523" y="281280"/>
                  <a:pt x="6872854" y="515707"/>
                </a:cubicBezTo>
                <a:cubicBezTo>
                  <a:pt x="6934185" y="750134"/>
                  <a:pt x="6857155" y="915417"/>
                  <a:pt x="6872854" y="1078296"/>
                </a:cubicBezTo>
                <a:cubicBezTo>
                  <a:pt x="6888553" y="1241175"/>
                  <a:pt x="6850981" y="1428943"/>
                  <a:pt x="6872854" y="1687768"/>
                </a:cubicBezTo>
                <a:cubicBezTo>
                  <a:pt x="6894727" y="1946593"/>
                  <a:pt x="6848380" y="2198807"/>
                  <a:pt x="6872854" y="2344122"/>
                </a:cubicBezTo>
                <a:cubicBezTo>
                  <a:pt x="6611882" y="2370338"/>
                  <a:pt x="6539802" y="2330654"/>
                  <a:pt x="6300116" y="2344122"/>
                </a:cubicBezTo>
                <a:cubicBezTo>
                  <a:pt x="6060430" y="2357590"/>
                  <a:pt x="5857989" y="2278564"/>
                  <a:pt x="5589921" y="2344122"/>
                </a:cubicBezTo>
                <a:cubicBezTo>
                  <a:pt x="5321853" y="2409680"/>
                  <a:pt x="5222630" y="2292051"/>
                  <a:pt x="4879726" y="2344122"/>
                </a:cubicBezTo>
                <a:cubicBezTo>
                  <a:pt x="4536823" y="2396193"/>
                  <a:pt x="4409306" y="2283936"/>
                  <a:pt x="4238260" y="2344122"/>
                </a:cubicBezTo>
                <a:cubicBezTo>
                  <a:pt x="4067214" y="2404308"/>
                  <a:pt x="3892970" y="2329216"/>
                  <a:pt x="3596794" y="2344122"/>
                </a:cubicBezTo>
                <a:cubicBezTo>
                  <a:pt x="3300618" y="2359028"/>
                  <a:pt x="3145823" y="2307118"/>
                  <a:pt x="2955327" y="2344122"/>
                </a:cubicBezTo>
                <a:cubicBezTo>
                  <a:pt x="2764831" y="2381126"/>
                  <a:pt x="2612755" y="2295052"/>
                  <a:pt x="2520046" y="2344122"/>
                </a:cubicBezTo>
                <a:cubicBezTo>
                  <a:pt x="2427337" y="2393192"/>
                  <a:pt x="2054832" y="2286346"/>
                  <a:pt x="1809852" y="2344122"/>
                </a:cubicBezTo>
                <a:cubicBezTo>
                  <a:pt x="1564872" y="2401898"/>
                  <a:pt x="1376437" y="2320908"/>
                  <a:pt x="1237114" y="2344122"/>
                </a:cubicBezTo>
                <a:cubicBezTo>
                  <a:pt x="1097791" y="2367336"/>
                  <a:pt x="962605" y="2311767"/>
                  <a:pt x="870562" y="2344122"/>
                </a:cubicBezTo>
                <a:cubicBezTo>
                  <a:pt x="778519" y="2376477"/>
                  <a:pt x="229602" y="2310305"/>
                  <a:pt x="0" y="2344122"/>
                </a:cubicBezTo>
                <a:cubicBezTo>
                  <a:pt x="-56931" y="2106781"/>
                  <a:pt x="35849" y="1970633"/>
                  <a:pt x="0" y="1781533"/>
                </a:cubicBezTo>
                <a:cubicBezTo>
                  <a:pt x="-35849" y="1592433"/>
                  <a:pt x="37241" y="1363901"/>
                  <a:pt x="0" y="1195502"/>
                </a:cubicBezTo>
                <a:cubicBezTo>
                  <a:pt x="-37241" y="1027103"/>
                  <a:pt x="43382" y="852855"/>
                  <a:pt x="0" y="562589"/>
                </a:cubicBezTo>
                <a:cubicBezTo>
                  <a:pt x="-43382" y="272323"/>
                  <a:pt x="21338" y="199284"/>
                  <a:pt x="0" y="0"/>
                </a:cubicBezTo>
                <a:close/>
              </a:path>
              <a:path w="6872854" h="2344122" stroke="0" extrusionOk="0">
                <a:moveTo>
                  <a:pt x="0" y="0"/>
                </a:moveTo>
                <a:cubicBezTo>
                  <a:pt x="116514" y="-14181"/>
                  <a:pt x="264815" y="20765"/>
                  <a:pt x="504009" y="0"/>
                </a:cubicBezTo>
                <a:cubicBezTo>
                  <a:pt x="743203" y="-20765"/>
                  <a:pt x="744270" y="18203"/>
                  <a:pt x="870562" y="0"/>
                </a:cubicBezTo>
                <a:cubicBezTo>
                  <a:pt x="996854" y="-18203"/>
                  <a:pt x="1323766" y="5839"/>
                  <a:pt x="1580756" y="0"/>
                </a:cubicBezTo>
                <a:cubicBezTo>
                  <a:pt x="1837746" y="-5839"/>
                  <a:pt x="1833782" y="45122"/>
                  <a:pt x="2084766" y="0"/>
                </a:cubicBezTo>
                <a:cubicBezTo>
                  <a:pt x="2335750" y="-45122"/>
                  <a:pt x="2484501" y="57030"/>
                  <a:pt x="2588775" y="0"/>
                </a:cubicBezTo>
                <a:cubicBezTo>
                  <a:pt x="2693049" y="-57030"/>
                  <a:pt x="3052390" y="46178"/>
                  <a:pt x="3298970" y="0"/>
                </a:cubicBezTo>
                <a:cubicBezTo>
                  <a:pt x="3545550" y="-46178"/>
                  <a:pt x="3535871" y="4321"/>
                  <a:pt x="3734251" y="0"/>
                </a:cubicBezTo>
                <a:cubicBezTo>
                  <a:pt x="3932631" y="-4321"/>
                  <a:pt x="4134389" y="35605"/>
                  <a:pt x="4444446" y="0"/>
                </a:cubicBezTo>
                <a:cubicBezTo>
                  <a:pt x="4754503" y="-35605"/>
                  <a:pt x="4915736" y="60169"/>
                  <a:pt x="5154641" y="0"/>
                </a:cubicBezTo>
                <a:cubicBezTo>
                  <a:pt x="5393547" y="-60169"/>
                  <a:pt x="5568515" y="9849"/>
                  <a:pt x="5727378" y="0"/>
                </a:cubicBezTo>
                <a:cubicBezTo>
                  <a:pt x="5886241" y="-9849"/>
                  <a:pt x="6617802" y="101181"/>
                  <a:pt x="6872854" y="0"/>
                </a:cubicBezTo>
                <a:cubicBezTo>
                  <a:pt x="6906078" y="251204"/>
                  <a:pt x="6820308" y="384229"/>
                  <a:pt x="6872854" y="562589"/>
                </a:cubicBezTo>
                <a:cubicBezTo>
                  <a:pt x="6925400" y="740949"/>
                  <a:pt x="6856956" y="921647"/>
                  <a:pt x="6872854" y="1078296"/>
                </a:cubicBezTo>
                <a:cubicBezTo>
                  <a:pt x="6888752" y="1234945"/>
                  <a:pt x="6850702" y="1453697"/>
                  <a:pt x="6872854" y="1664327"/>
                </a:cubicBezTo>
                <a:cubicBezTo>
                  <a:pt x="6895006" y="1874957"/>
                  <a:pt x="6803774" y="2192287"/>
                  <a:pt x="6872854" y="2344122"/>
                </a:cubicBezTo>
                <a:cubicBezTo>
                  <a:pt x="6593638" y="2396674"/>
                  <a:pt x="6420914" y="2343000"/>
                  <a:pt x="6300116" y="2344122"/>
                </a:cubicBezTo>
                <a:cubicBezTo>
                  <a:pt x="6179318" y="2345244"/>
                  <a:pt x="5757895" y="2286272"/>
                  <a:pt x="5589921" y="2344122"/>
                </a:cubicBezTo>
                <a:cubicBezTo>
                  <a:pt x="5421947" y="2401972"/>
                  <a:pt x="5216310" y="2312999"/>
                  <a:pt x="5017183" y="2344122"/>
                </a:cubicBezTo>
                <a:cubicBezTo>
                  <a:pt x="4818056" y="2375245"/>
                  <a:pt x="4742125" y="2333908"/>
                  <a:pt x="4650631" y="2344122"/>
                </a:cubicBezTo>
                <a:cubicBezTo>
                  <a:pt x="4559137" y="2354336"/>
                  <a:pt x="4430896" y="2343471"/>
                  <a:pt x="4215350" y="2344122"/>
                </a:cubicBezTo>
                <a:cubicBezTo>
                  <a:pt x="3999804" y="2344773"/>
                  <a:pt x="3653685" y="2291252"/>
                  <a:pt x="3505156" y="2344122"/>
                </a:cubicBezTo>
                <a:cubicBezTo>
                  <a:pt x="3356627" y="2396992"/>
                  <a:pt x="3208425" y="2336529"/>
                  <a:pt x="2932418" y="2344122"/>
                </a:cubicBezTo>
                <a:cubicBezTo>
                  <a:pt x="2656411" y="2351715"/>
                  <a:pt x="2600468" y="2298757"/>
                  <a:pt x="2497137" y="2344122"/>
                </a:cubicBezTo>
                <a:cubicBezTo>
                  <a:pt x="2393806" y="2389487"/>
                  <a:pt x="2051449" y="2302031"/>
                  <a:pt x="1924399" y="2344122"/>
                </a:cubicBezTo>
                <a:cubicBezTo>
                  <a:pt x="1797349" y="2386213"/>
                  <a:pt x="1674818" y="2311226"/>
                  <a:pt x="1557847" y="2344122"/>
                </a:cubicBezTo>
                <a:cubicBezTo>
                  <a:pt x="1440876" y="2377018"/>
                  <a:pt x="1339141" y="2343530"/>
                  <a:pt x="1191295" y="2344122"/>
                </a:cubicBezTo>
                <a:cubicBezTo>
                  <a:pt x="1043449" y="2344714"/>
                  <a:pt x="890501" y="2330912"/>
                  <a:pt x="618557" y="2344122"/>
                </a:cubicBezTo>
                <a:cubicBezTo>
                  <a:pt x="346613" y="2357332"/>
                  <a:pt x="300634" y="2329445"/>
                  <a:pt x="0" y="2344122"/>
                </a:cubicBezTo>
                <a:cubicBezTo>
                  <a:pt x="-14807" y="2179865"/>
                  <a:pt x="30842" y="1866194"/>
                  <a:pt x="0" y="1734650"/>
                </a:cubicBezTo>
                <a:cubicBezTo>
                  <a:pt x="-30842" y="1603106"/>
                  <a:pt x="30670" y="1389644"/>
                  <a:pt x="0" y="1172061"/>
                </a:cubicBezTo>
                <a:cubicBezTo>
                  <a:pt x="-30670" y="954478"/>
                  <a:pt x="14648" y="839026"/>
                  <a:pt x="0" y="656354"/>
                </a:cubicBezTo>
                <a:cubicBezTo>
                  <a:pt x="-14648" y="473682"/>
                  <a:pt x="6074" y="23441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ED64DADC-3E72-B448-A8A0-E653C2E6B24F}"/>
              </a:ext>
            </a:extLst>
          </p:cNvPr>
          <p:cNvSpPr/>
          <p:nvPr/>
        </p:nvSpPr>
        <p:spPr>
          <a:xfrm>
            <a:off x="424591" y="3719255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0800" indent="0" algn="just">
              <a:buNone/>
            </a:pPr>
            <a:r>
              <a:rPr lang="es-CL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Otra forma de ver: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395E103-F0E3-584F-A4D9-80A474994827}"/>
              </a:ext>
            </a:extLst>
          </p:cNvPr>
          <p:cNvCxnSpPr>
            <a:cxnSpLocks/>
          </p:cNvCxnSpPr>
          <p:nvPr/>
        </p:nvCxnSpPr>
        <p:spPr>
          <a:xfrm>
            <a:off x="2744457" y="4560505"/>
            <a:ext cx="280917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A944D01-F34F-E641-B7CE-31B6C18D8EE0}"/>
              </a:ext>
            </a:extLst>
          </p:cNvPr>
          <p:cNvCxnSpPr>
            <a:cxnSpLocks/>
          </p:cNvCxnSpPr>
          <p:nvPr/>
        </p:nvCxnSpPr>
        <p:spPr>
          <a:xfrm>
            <a:off x="3227294" y="4961965"/>
            <a:ext cx="2326341" cy="5916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613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hemos aprendido?</a:t>
            </a:r>
            <a:endParaRPr lang="es-ES_tradnl" dirty="0"/>
          </a:p>
        </p:txBody>
      </p:sp>
      <p:sp>
        <p:nvSpPr>
          <p:cNvPr id="6" name="Google Shape;559;p21">
            <a:extLst>
              <a:ext uri="{FF2B5EF4-FFF2-40B4-BE49-F238E27FC236}">
                <a16:creationId xmlns:a16="http://schemas.microsoft.com/office/drawing/2014/main" id="{6857FEFB-5416-AB41-8A0B-F4EDF82FEF68}"/>
              </a:ext>
            </a:extLst>
          </p:cNvPr>
          <p:cNvSpPr/>
          <p:nvPr/>
        </p:nvSpPr>
        <p:spPr>
          <a:xfrm>
            <a:off x="679264" y="1979752"/>
            <a:ext cx="836023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Zapf Dingbats"/>
              <a:buChar char="✔"/>
            </a:pP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Reconocer una colección.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Utilizar una colección y sus métodos.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Identificar tipos de colecciones.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Utilizar ArrayList.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Diferenciar entre una colección genérica y una no.</a:t>
            </a:r>
          </a:p>
        </p:txBody>
      </p:sp>
    </p:spTree>
    <p:extLst>
      <p:ext uri="{BB962C8B-B14F-4D97-AF65-F5344CB8AC3E}">
        <p14:creationId xmlns:p14="http://schemas.microsoft.com/office/powerpoint/2010/main" val="2114267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703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Colecciones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Aprenderemos?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>
                <a:solidFill>
                  <a:schemeClr val="dk1"/>
                </a:solidFill>
                <a:latin typeface="Calibri"/>
                <a:cs typeface="Calibri"/>
              </a:rPr>
              <a:t>Reconocer una colección.</a:t>
            </a:r>
          </a:p>
          <a:p>
            <a:r>
              <a:rPr lang="es-ES_tradnl" dirty="0">
                <a:solidFill>
                  <a:schemeClr val="dk1"/>
                </a:solidFill>
                <a:latin typeface="Calibri"/>
                <a:cs typeface="Calibri"/>
              </a:rPr>
              <a:t>Utilizar una colección y sus métodos.</a:t>
            </a:r>
          </a:p>
          <a:p>
            <a:r>
              <a:rPr lang="es-ES_tradnl" dirty="0">
                <a:solidFill>
                  <a:schemeClr val="dk1"/>
                </a:solidFill>
                <a:latin typeface="Calibri"/>
                <a:cs typeface="Calibri"/>
              </a:rPr>
              <a:t>Identificar tipos de colecciones.</a:t>
            </a:r>
          </a:p>
          <a:p>
            <a:r>
              <a:rPr lang="es-ES_tradnl" dirty="0">
                <a:solidFill>
                  <a:schemeClr val="dk1"/>
                </a:solidFill>
                <a:latin typeface="Calibri"/>
                <a:cs typeface="Calibri"/>
              </a:rPr>
              <a:t>Utilizar ArrayList.</a:t>
            </a:r>
          </a:p>
          <a:p>
            <a:r>
              <a:rPr lang="es-ES_tradnl" dirty="0">
                <a:solidFill>
                  <a:schemeClr val="dk1"/>
                </a:solidFill>
                <a:latin typeface="Calibri"/>
                <a:cs typeface="Calibri"/>
              </a:rPr>
              <a:t>Diferenciar entre una colección genérica y una no.</a:t>
            </a: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C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estructuras que permiten almacenar en la memoria grupos de objetos relacionados ofreciendo mayores capacidades que los arreglos. Las colecciones son reutilizables, confiables, poderosas y eficientes. </a:t>
            </a:r>
            <a:endParaRPr lang="es-CL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CL" sz="2000" b="1" dirty="0" smtClean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jemplos</a:t>
            </a:r>
            <a:r>
              <a:rPr lang="es-CL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800" dirty="0">
              <a:solidFill>
                <a:schemeClr val="dk2"/>
              </a:solidFill>
              <a:latin typeface="Franklin Gothic"/>
              <a:ea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800" dirty="0">
                <a:solidFill>
                  <a:schemeClr val="dk2"/>
                </a:solidFill>
                <a:latin typeface="Franklin Gothic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Colecciones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FACF99-EC0B-1043-A951-A8FBD1E9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34" y="3351863"/>
            <a:ext cx="6611042" cy="317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API de Java, provee las estructuras de datos predefinidas, conocidas como colecciones. Estas, tienen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métodos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eficientes permitiendo organizar, almacenar y obtener los datos sin necesidad de saber </a:t>
            </a:r>
            <a:r>
              <a:rPr lang="es-CL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cómo 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almacenan. Gracias a ello, se reduce el tiempo de desarrollo de aplicaciones.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s-CL" sz="1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https://docs.oracle.com/javase/8/docs/api/java/util/Collection.html</a:t>
            </a:r>
            <a:endParaRPr lang="es-ES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Colecciones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5B9441-89F5-384E-A94F-C53E9FC16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3083111"/>
            <a:ext cx="7518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arreglos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tienen un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tamaño fijo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 cambian automáticamente su tamaño en tiempo de ejecución para dar espacio a nuevos elementos, en cambio, la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colección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ArrayList&lt;T&gt; provee una solución a este problema, ya que puede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cambiar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tamaño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forma dinámica para dar espacio a más elementos.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Colecciones v/s Arreglos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03274B2-A2D5-6B4B-A4AA-12702126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292474"/>
            <a:ext cx="7340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4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Otra diferencia, es que los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arreglos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pueden contener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datos primitivos y referenciados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en cambio, las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colecciones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sólo pueden ser de </a:t>
            </a:r>
            <a:r>
              <a:rPr lang="es-CL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 referenciado</a:t>
            </a: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es decir,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no puede contener datos primitivos, sólo objetos.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Colecciones v/s Arreglos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E54C9CC-74CD-D041-960D-F7E81661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894479"/>
            <a:ext cx="8255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2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 varios tipos de colecciones: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22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List</a:t>
            </a: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: </a:t>
            </a: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</a:rPr>
              <a:t>Elementos en una secuencia particular que mantienen un orden y permite duplicado. Existen: ArrayList, Vector y LinkedList.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s-CL" sz="22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2200" b="1" dirty="0">
                <a:solidFill>
                  <a:schemeClr val="dk1"/>
                </a:solidFill>
                <a:latin typeface="Calibri"/>
                <a:cs typeface="Calibri"/>
              </a:rPr>
              <a:t>Set</a:t>
            </a: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</a:rPr>
              <a:t>: No puede haber duplicados. Cada elemento debe ser único, por lo que si existe uno duplicado, no se agrega.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22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2200" b="1" dirty="0">
                <a:solidFill>
                  <a:schemeClr val="dk1"/>
                </a:solidFill>
                <a:latin typeface="Calibri"/>
                <a:cs typeface="Calibri"/>
              </a:rPr>
              <a:t>Queue</a:t>
            </a: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</a:rPr>
              <a:t>: Colección ordenada con extracción por el principio e inserción por el principio (LIFO – Last Input, First Output) o por el final (FIFO – First Input, First Output). Se permiten elementos duplicados.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22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2200" b="1" dirty="0">
                <a:solidFill>
                  <a:schemeClr val="dk1"/>
                </a:solidFill>
                <a:latin typeface="Calibri"/>
                <a:cs typeface="Calibri"/>
              </a:rPr>
              <a:t>Map</a:t>
            </a: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</a:rPr>
              <a:t>: Un grupo de pares objeto clave-valor, que no permite duplicados en sus claves. Existen: HashMap, HashTable, LinkedHashMap y TreeMap.</a:t>
            </a:r>
            <a:r>
              <a:rPr lang="es-CL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			</a:t>
            </a: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Colecciones</a:t>
            </a:r>
          </a:p>
        </p:txBody>
      </p:sp>
      <p:pic>
        <p:nvPicPr>
          <p:cNvPr id="5" name="Gráfico 4" descr="Mujer con niño">
            <a:extLst>
              <a:ext uri="{FF2B5EF4-FFF2-40B4-BE49-F238E27FC236}">
                <a16:creationId xmlns:a16="http://schemas.microsoft.com/office/drawing/2014/main" id="{66C2C02A-2D2B-3547-8F7D-37B2CC078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1429" y="5101518"/>
            <a:ext cx="509921" cy="509921"/>
          </a:xfrm>
          <a:prstGeom prst="rect">
            <a:avLst/>
          </a:prstGeom>
        </p:spPr>
      </p:pic>
      <p:pic>
        <p:nvPicPr>
          <p:cNvPr id="7" name="Gráfico 6" descr="Grupo">
            <a:extLst>
              <a:ext uri="{FF2B5EF4-FFF2-40B4-BE49-F238E27FC236}">
                <a16:creationId xmlns:a16="http://schemas.microsoft.com/office/drawing/2014/main" id="{1F095BEB-92AD-6F4A-BB16-DA2334804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88709" y="1748118"/>
            <a:ext cx="562642" cy="562642"/>
          </a:xfrm>
          <a:prstGeom prst="rect">
            <a:avLst/>
          </a:prstGeom>
        </p:spPr>
      </p:pic>
      <p:pic>
        <p:nvPicPr>
          <p:cNvPr id="15" name="Gráfico 14" descr="Familia con un niño">
            <a:extLst>
              <a:ext uri="{FF2B5EF4-FFF2-40B4-BE49-F238E27FC236}">
                <a16:creationId xmlns:a16="http://schemas.microsoft.com/office/drawing/2014/main" id="{31A5CA8C-3EF8-DC4E-8BEF-17AC33945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1430" y="2665778"/>
            <a:ext cx="457200" cy="457200"/>
          </a:xfrm>
          <a:prstGeom prst="rect">
            <a:avLst/>
          </a:prstGeom>
        </p:spPr>
      </p:pic>
      <p:pic>
        <p:nvPicPr>
          <p:cNvPr id="17" name="Gráfico 16" descr="Grupo de personas">
            <a:extLst>
              <a:ext uri="{FF2B5EF4-FFF2-40B4-BE49-F238E27FC236}">
                <a16:creationId xmlns:a16="http://schemas.microsoft.com/office/drawing/2014/main" id="{E628B15F-3334-0C46-83A6-B5003B5384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6789" y="3517422"/>
            <a:ext cx="766482" cy="7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419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23014</TotalTime>
  <Words>1094</Words>
  <Application>Microsoft Office PowerPoint</Application>
  <PresentationFormat>Presentación en pantalla (4:3)</PresentationFormat>
  <Paragraphs>429</Paragraphs>
  <Slides>29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9" baseType="lpstr">
      <vt:lpstr>Arial</vt:lpstr>
      <vt:lpstr>Bebas Neue</vt:lpstr>
      <vt:lpstr>Calibri</vt:lpstr>
      <vt:lpstr>Century Gothic</vt:lpstr>
      <vt:lpstr>Franklin Gothic</vt:lpstr>
      <vt:lpstr>Roboto</vt:lpstr>
      <vt:lpstr>Roboto Condensed</vt:lpstr>
      <vt:lpstr>Roboto Mono</vt:lpstr>
      <vt:lpstr>Zapf Dingbats</vt:lpstr>
      <vt:lpstr>Tema de Office</vt:lpstr>
      <vt:lpstr>Experiencia de Aprendizaje 3: Almacenamiento temporal a través de Colecciones</vt:lpstr>
      <vt:lpstr>Presentación de PowerPoint</vt:lpstr>
      <vt:lpstr>Colecciones</vt:lpstr>
      <vt:lpstr>¿Qué Aprenderemos?</vt:lpstr>
      <vt:lpstr>Colecciones</vt:lpstr>
      <vt:lpstr>Colecciones</vt:lpstr>
      <vt:lpstr>Colecciones v/s Arreglos</vt:lpstr>
      <vt:lpstr>Colecciones v/s Arreglos</vt:lpstr>
      <vt:lpstr>Tipos de Colecciones</vt:lpstr>
      <vt:lpstr>Tipos de Colecciones</vt:lpstr>
      <vt:lpstr>ArrayList</vt:lpstr>
      <vt:lpstr>ArrayList</vt:lpstr>
      <vt:lpstr>Tipos genéricos y no</vt:lpstr>
      <vt:lpstr>Tipos genéricos y no</vt:lpstr>
      <vt:lpstr>Métodos</vt:lpstr>
      <vt:lpstr>Métodos</vt:lpstr>
      <vt:lpstr>Problema</vt:lpstr>
      <vt:lpstr>Problema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¿Qué hemos aprendido?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dc:creator>Claudia Lavin C.</dc:creator>
  <cp:lastModifiedBy>HP</cp:lastModifiedBy>
  <cp:revision>170</cp:revision>
  <dcterms:modified xsi:type="dcterms:W3CDTF">2020-07-12T02:57:13Z</dcterms:modified>
</cp:coreProperties>
</file>